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0" r:id="rId3"/>
    <p:sldId id="287" r:id="rId4"/>
    <p:sldId id="269" r:id="rId5"/>
    <p:sldId id="288" r:id="rId6"/>
    <p:sldId id="264" r:id="rId7"/>
    <p:sldId id="258" r:id="rId8"/>
    <p:sldId id="290" r:id="rId9"/>
    <p:sldId id="299" r:id="rId10"/>
    <p:sldId id="261" r:id="rId11"/>
    <p:sldId id="267" r:id="rId12"/>
    <p:sldId id="298" r:id="rId13"/>
    <p:sldId id="262" r:id="rId14"/>
    <p:sldId id="301" r:id="rId15"/>
    <p:sldId id="300" r:id="rId16"/>
    <p:sldId id="274" r:id="rId17"/>
    <p:sldId id="25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355" autoAdjust="0"/>
  </p:normalViewPr>
  <p:slideViewPr>
    <p:cSldViewPr>
      <p:cViewPr>
        <p:scale>
          <a:sx n="117" d="100"/>
          <a:sy n="117" d="100"/>
        </p:scale>
        <p:origin x="-2334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/>
      <dgm:t>
        <a:bodyPr/>
        <a:lstStyle/>
        <a:p>
          <a:pPr latinLnBrk="1"/>
          <a:r>
            <a:rPr lang="ko-KR" altLang="en-US" b="1" dirty="0" err="1" smtClean="0"/>
            <a:t>중대별</a:t>
          </a:r>
          <a:r>
            <a:rPr lang="ko-KR" altLang="en-US" b="1" dirty="0" smtClean="0"/>
            <a:t> 메인 페이지의 존재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중대운영에 도움이 되는 다양한 서비스를 추가할 수 있음</a:t>
          </a:r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37F55DF3-3573-441E-988D-A26B3A8835BC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군 전체에 해당되는 서비스 또한 추가 가능함</a:t>
          </a:r>
          <a:endParaRPr lang="ko-KR" altLang="en-US" dirty="0"/>
        </a:p>
      </dgm:t>
    </dgm:pt>
    <dgm:pt modelId="{A8C331CD-C029-4FFD-B6EB-461108CF584A}" type="par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ADD842DF-480C-4A54-A821-26464B1A6C22}" type="sib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0AC2A721-5E78-4601-87C8-018DF74DD5A6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군 관련 광고 배너 배치 등의 수익화 모델 多 </a:t>
          </a:r>
          <a:endParaRPr lang="ko-KR" altLang="en-US" dirty="0"/>
        </a:p>
      </dgm:t>
    </dgm:pt>
    <dgm:pt modelId="{67317FFD-2874-44AE-9EA9-6A5097AF440C}" type="parTrans" cxnId="{28F302E7-41AB-4D71-9B42-C2702897BD80}">
      <dgm:prSet/>
      <dgm:spPr/>
      <dgm:t>
        <a:bodyPr/>
        <a:lstStyle/>
        <a:p>
          <a:pPr latinLnBrk="1"/>
          <a:endParaRPr lang="ko-KR" altLang="en-US"/>
        </a:p>
      </dgm:t>
    </dgm:pt>
    <dgm:pt modelId="{125F04C1-0F71-4F66-B48D-16CE58397E1F}" type="sibTrans" cxnId="{28F302E7-41AB-4D71-9B42-C2702897BD80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114D3AB9-1BEE-4EE4-AA59-629974985474}" type="presOf" srcId="{A3326A00-4586-4F5E-BF73-98DB78AB97E6}" destId="{7B5FABF5-F038-4493-9853-9EE72ED15887}" srcOrd="0" destOrd="0" presId="urn:microsoft.com/office/officeart/2005/8/layout/vList2"/>
    <dgm:cxn modelId="{83B9C92F-B150-4CE7-B48E-3EA4CBAA8F45}" type="presOf" srcId="{37F55DF3-3573-441E-988D-A26B3A8835BC}" destId="{7B5FABF5-F038-4493-9853-9EE72ED15887}" srcOrd="0" destOrd="1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465444B1-2779-460E-9DFC-0E643534B9C8}" type="presOf" srcId="{1C572361-EB8B-44DF-A21E-3FEF48ABFEF3}" destId="{6FB7898E-F165-4628-8189-1548D03B0D8C}" srcOrd="0" destOrd="0" presId="urn:microsoft.com/office/officeart/2005/8/layout/vList2"/>
    <dgm:cxn modelId="{28F302E7-41AB-4D71-9B42-C2702897BD80}" srcId="{8DE0AC77-8284-4E9F-8BAA-56F90931C058}" destId="{0AC2A721-5E78-4601-87C8-018DF74DD5A6}" srcOrd="2" destOrd="0" parTransId="{67317FFD-2874-44AE-9EA9-6A5097AF440C}" sibTransId="{125F04C1-0F71-4F66-B48D-16CE58397E1F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BBEEC379-4EF8-4FCF-BA49-3B96AD4D2372}" srcId="{8DE0AC77-8284-4E9F-8BAA-56F90931C058}" destId="{37F55DF3-3573-441E-988D-A26B3A8835BC}" srcOrd="1" destOrd="0" parTransId="{A8C331CD-C029-4FFD-B6EB-461108CF584A}" sibTransId="{ADD842DF-480C-4A54-A821-26464B1A6C22}"/>
    <dgm:cxn modelId="{B154B960-076A-4C53-B580-D8418656F738}" type="presOf" srcId="{0AC2A721-5E78-4601-87C8-018DF74DD5A6}" destId="{7B5FABF5-F038-4493-9853-9EE72ED15887}" srcOrd="0" destOrd="2" presId="urn:microsoft.com/office/officeart/2005/8/layout/vList2"/>
    <dgm:cxn modelId="{CB3F78FE-78AE-4BAA-9002-3F0D5881F3F8}" type="presOf" srcId="{8DE0AC77-8284-4E9F-8BAA-56F90931C058}" destId="{36883D07-F9FA-453F-B443-43457B442261}" srcOrd="0" destOrd="0" presId="urn:microsoft.com/office/officeart/2005/8/layout/vList2"/>
    <dgm:cxn modelId="{A5EA774F-F15C-46A5-9DC9-9A7B749E9B43}" type="presParOf" srcId="{6FB7898E-F165-4628-8189-1548D03B0D8C}" destId="{36883D07-F9FA-453F-B443-43457B442261}" srcOrd="0" destOrd="0" presId="urn:microsoft.com/office/officeart/2005/8/layout/vList2"/>
    <dgm:cxn modelId="{251AB43D-CD76-438F-8380-E2EA7182C247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/>
      <dgm:t>
        <a:bodyPr/>
        <a:lstStyle/>
        <a:p>
          <a:pPr latinLnBrk="1"/>
          <a:r>
            <a:rPr lang="ko-KR" altLang="en-US" b="1" dirty="0" err="1" smtClean="0"/>
            <a:t>중대숲에서</a:t>
          </a:r>
          <a:r>
            <a:rPr lang="ko-KR" altLang="en-US" b="1" dirty="0" smtClean="0"/>
            <a:t> 생성된 수많은 데이터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병영문화 개선</a:t>
          </a:r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37F55DF3-3573-441E-988D-A26B3A8835BC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i="0" dirty="0" smtClean="0"/>
            <a:t>새로운 병영 </a:t>
          </a:r>
          <a:r>
            <a:rPr lang="ko-KR" altLang="en-US" b="1" i="0" dirty="0" err="1" smtClean="0"/>
            <a:t>콘텐츠</a:t>
          </a:r>
          <a:r>
            <a:rPr lang="ko-KR" altLang="en-US" b="1" i="0" dirty="0" smtClean="0"/>
            <a:t> 제작</a:t>
          </a:r>
          <a:endParaRPr lang="ko-KR" altLang="en-US" dirty="0"/>
        </a:p>
      </dgm:t>
    </dgm:pt>
    <dgm:pt modelId="{A8C331CD-C029-4FFD-B6EB-461108CF584A}" type="par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ADD842DF-480C-4A54-A821-26464B1A6C22}" type="sib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A4B17305-0132-4B42-835B-402FC4F0DD90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r>
            <a:rPr lang="ko-KR" altLang="en-US" b="1" dirty="0" smtClean="0"/>
            <a:t>눈에 띄지 않았던 병영 부조리의 해결</a:t>
          </a:r>
          <a:endParaRPr lang="ko-KR" altLang="en-US" b="1" dirty="0"/>
        </a:p>
      </dgm:t>
    </dgm:pt>
    <dgm:pt modelId="{EF884481-8F87-4803-9CB4-4E46271BD9C6}" type="parTrans" cxnId="{85051CAA-1448-4027-93A7-3AE9901383CE}">
      <dgm:prSet/>
      <dgm:spPr/>
      <dgm:t>
        <a:bodyPr/>
        <a:lstStyle/>
        <a:p>
          <a:pPr latinLnBrk="1"/>
          <a:endParaRPr lang="ko-KR" altLang="en-US"/>
        </a:p>
      </dgm:t>
    </dgm:pt>
    <dgm:pt modelId="{C4B12B7B-D788-4CB0-A34B-3660E47C440E}" type="sibTrans" cxnId="{85051CAA-1448-4027-93A7-3AE9901383CE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5051CAA-1448-4027-93A7-3AE9901383CE}" srcId="{8DE0AC77-8284-4E9F-8BAA-56F90931C058}" destId="{A4B17305-0132-4B42-835B-402FC4F0DD90}" srcOrd="1" destOrd="0" parTransId="{EF884481-8F87-4803-9CB4-4E46271BD9C6}" sibTransId="{C4B12B7B-D788-4CB0-A34B-3660E47C440E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737D156B-8D81-4D91-93A1-81A5FD4EA708}" type="presOf" srcId="{8DE0AC77-8284-4E9F-8BAA-56F90931C058}" destId="{36883D07-F9FA-453F-B443-43457B442261}" srcOrd="0" destOrd="0" presId="urn:microsoft.com/office/officeart/2005/8/layout/vList2"/>
    <dgm:cxn modelId="{7B332967-9B0B-47C1-9699-EE0B51CCEA31}" type="presOf" srcId="{1C572361-EB8B-44DF-A21E-3FEF48ABFEF3}" destId="{6FB7898E-F165-4628-8189-1548D03B0D8C}" srcOrd="0" destOrd="0" presId="urn:microsoft.com/office/officeart/2005/8/layout/vList2"/>
    <dgm:cxn modelId="{D7243166-A655-4A86-9BB0-8507D066E3C2}" type="presOf" srcId="{A3326A00-4586-4F5E-BF73-98DB78AB97E6}" destId="{7B5FABF5-F038-4493-9853-9EE72ED15887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6E729663-1A63-42DC-9A76-A5B913BAC685}" type="presOf" srcId="{37F55DF3-3573-441E-988D-A26B3A8835BC}" destId="{7B5FABF5-F038-4493-9853-9EE72ED15887}" srcOrd="0" destOrd="2" presId="urn:microsoft.com/office/officeart/2005/8/layout/vList2"/>
    <dgm:cxn modelId="{BBEEC379-4EF8-4FCF-BA49-3B96AD4D2372}" srcId="{8DE0AC77-8284-4E9F-8BAA-56F90931C058}" destId="{37F55DF3-3573-441E-988D-A26B3A8835BC}" srcOrd="2" destOrd="0" parTransId="{A8C331CD-C029-4FFD-B6EB-461108CF584A}" sibTransId="{ADD842DF-480C-4A54-A821-26464B1A6C22}"/>
    <dgm:cxn modelId="{5AC26A6C-13F6-4594-B396-80EF1282FFB9}" type="presOf" srcId="{A4B17305-0132-4B42-835B-402FC4F0DD90}" destId="{7B5FABF5-F038-4493-9853-9EE72ED15887}" srcOrd="0" destOrd="1" presId="urn:microsoft.com/office/officeart/2005/8/layout/vList2"/>
    <dgm:cxn modelId="{6EFB8F10-E00C-4247-9F04-E5E0447DF117}" type="presParOf" srcId="{6FB7898E-F165-4628-8189-1548D03B0D8C}" destId="{36883D07-F9FA-453F-B443-43457B442261}" srcOrd="0" destOrd="0" presId="urn:microsoft.com/office/officeart/2005/8/layout/vList2"/>
    <dgm:cxn modelId="{5BB84716-36EA-4780-BE39-C74538E3BC38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1400" b="1" spc="0" dirty="0" smtClean="0"/>
            <a:t>프로젝트 관련</a:t>
          </a:r>
          <a:endParaRPr lang="ko-KR" altLang="en-US" sz="1400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 custT="1"/>
      <dgm:spPr/>
      <dgm:t>
        <a:bodyPr/>
        <a:lstStyle/>
        <a:p>
          <a:pPr latinLnBrk="1"/>
          <a:r>
            <a:rPr lang="ko-KR" altLang="en-US" sz="1400" b="1" spc="0" dirty="0" smtClean="0"/>
            <a:t>서비스 관련</a:t>
          </a:r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latinLnBrk="1"/>
          <a:r>
            <a:rPr lang="en-US" altLang="ko-KR" sz="1200" b="1" spc="0" dirty="0" smtClean="0"/>
            <a:t> </a:t>
          </a:r>
          <a:r>
            <a:rPr lang="ko-KR" altLang="en-US" sz="1200" b="1" i="0" dirty="0" err="1" smtClean="0"/>
            <a:t>프론트엔드</a:t>
          </a:r>
          <a:r>
            <a:rPr lang="ko-KR" altLang="en-US" sz="1200" b="1" i="0" dirty="0" smtClean="0"/>
            <a:t> </a:t>
          </a:r>
          <a:r>
            <a:rPr lang="ko-KR" altLang="en-US" sz="1600" b="1" i="0" dirty="0" smtClean="0"/>
            <a:t>디자인</a:t>
          </a:r>
          <a:r>
            <a:rPr lang="ko-KR" altLang="en-US" sz="1400" b="1" i="0" dirty="0" smtClean="0"/>
            <a:t> </a:t>
          </a:r>
          <a:r>
            <a:rPr lang="ko-KR" altLang="en-US" sz="1200" b="1" i="0" dirty="0" smtClean="0"/>
            <a:t>개선</a:t>
          </a:r>
          <a:endParaRPr lang="ko-KR" altLang="en-US" sz="1200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기명 게시판 </a:t>
          </a:r>
          <a:r>
            <a:rPr lang="ko-KR" altLang="en-US" sz="1200" b="1" i="0" dirty="0" smtClean="0"/>
            <a:t>추가 </a:t>
          </a:r>
          <a:r>
            <a:rPr lang="en-US" altLang="ko-KR" sz="1200" b="1" i="0" dirty="0" smtClean="0"/>
            <a:t>(</a:t>
          </a:r>
          <a:r>
            <a:rPr lang="ko-KR" altLang="en-US" sz="1200" b="1" i="0" dirty="0" smtClean="0"/>
            <a:t>혹은 </a:t>
          </a:r>
          <a:r>
            <a:rPr lang="en-US" altLang="ko-KR" sz="1200" b="1" i="0" dirty="0" smtClean="0"/>
            <a:t>socket.io </a:t>
          </a:r>
          <a:r>
            <a:rPr lang="ko-KR" altLang="en-US" sz="1200" b="1" i="0" dirty="0" smtClean="0"/>
            <a:t>이용한 중대 </a:t>
          </a:r>
          <a:r>
            <a:rPr lang="ko-KR" altLang="en-US" sz="1200" b="1" i="0" dirty="0" err="1" smtClean="0"/>
            <a:t>톡방</a:t>
          </a:r>
          <a:r>
            <a:rPr lang="ko-KR" altLang="en-US" sz="1200" b="1" i="0" dirty="0" smtClean="0"/>
            <a:t> 개설</a:t>
          </a:r>
          <a:r>
            <a:rPr lang="en-US" altLang="ko-KR" sz="1200" b="1" i="0" dirty="0" smtClean="0"/>
            <a:t>)</a:t>
          </a:r>
          <a:endParaRPr lang="ko-KR" altLang="en-US" sz="1200" b="1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E24CCE88-8B4C-4FD4-A0CB-B84F87D2DB64}">
      <dgm:prSet phldrT="[텍스트]" custT="1"/>
      <dgm:spPr/>
      <dgm:t>
        <a:bodyPr/>
        <a:lstStyle/>
        <a:p>
          <a:pPr latinLnBrk="1"/>
          <a:r>
            <a:rPr lang="en-US" altLang="ko-KR" sz="1200" b="1" spc="0" dirty="0" smtClean="0"/>
            <a:t> </a:t>
          </a:r>
          <a:r>
            <a:rPr lang="ko-KR" altLang="en-US" sz="1600" b="1" i="0" dirty="0" smtClean="0"/>
            <a:t>모델</a:t>
          </a:r>
          <a:r>
            <a:rPr lang="ko-KR" altLang="en-US" sz="1200" b="1" i="0" dirty="0" smtClean="0"/>
            <a:t> 개선</a:t>
          </a:r>
          <a:endParaRPr lang="ko-KR" altLang="en-US" sz="1200" b="1" spc="0" dirty="0"/>
        </a:p>
      </dgm:t>
    </dgm:pt>
    <dgm:pt modelId="{E8C870D8-216D-4F98-B1CD-2B8CF962A635}" type="parTrans" cxnId="{9D03DA16-1DCC-442A-A5A4-8DF38428C017}">
      <dgm:prSet/>
      <dgm:spPr/>
      <dgm:t>
        <a:bodyPr/>
        <a:lstStyle/>
        <a:p>
          <a:pPr latinLnBrk="1"/>
          <a:endParaRPr lang="ko-KR" altLang="en-US"/>
        </a:p>
      </dgm:t>
    </dgm:pt>
    <dgm:pt modelId="{88B7210F-9A69-4C56-847C-17BD4C15AB60}" type="sibTrans" cxnId="{9D03DA16-1DCC-442A-A5A4-8DF38428C017}">
      <dgm:prSet/>
      <dgm:spPr/>
      <dgm:t>
        <a:bodyPr/>
        <a:lstStyle/>
        <a:p>
          <a:pPr latinLnBrk="1"/>
          <a:endParaRPr lang="ko-KR" altLang="en-US"/>
        </a:p>
      </dgm:t>
    </dgm:pt>
    <dgm:pt modelId="{2F21A9CB-A48B-4DF6-8B13-161AB332CC0A}">
      <dgm:prSet phldrT="[텍스트]" custT="1"/>
      <dgm:spPr/>
      <dgm:t>
        <a:bodyPr/>
        <a:lstStyle/>
        <a:p>
          <a:pPr latinLnBrk="1"/>
          <a:r>
            <a:rPr lang="en-US" altLang="ko-KR" sz="1200" b="1" spc="0" dirty="0" smtClean="0"/>
            <a:t> </a:t>
          </a:r>
          <a:r>
            <a:rPr lang="ko-KR" altLang="en-US" sz="1200" b="1" i="0" dirty="0" smtClean="0"/>
            <a:t>군 관련 데이터 처리시 </a:t>
          </a:r>
          <a:r>
            <a:rPr lang="ko-KR" altLang="en-US" sz="1600" b="1" i="0" dirty="0" smtClean="0"/>
            <a:t>보안적인 측면</a:t>
          </a:r>
          <a:r>
            <a:rPr lang="ko-KR" altLang="en-US" sz="1200" b="1" i="0" dirty="0" smtClean="0"/>
            <a:t>을 고려한 기능 개선</a:t>
          </a:r>
          <a:endParaRPr lang="ko-KR" altLang="en-US" sz="1200" b="1" spc="0" dirty="0"/>
        </a:p>
      </dgm:t>
    </dgm:pt>
    <dgm:pt modelId="{D5A8D54A-9FBE-4E31-B263-5570854A088F}" type="parTrans" cxnId="{6318BE5A-6EA4-4849-9412-14D31037AEE6}">
      <dgm:prSet/>
      <dgm:spPr/>
      <dgm:t>
        <a:bodyPr/>
        <a:lstStyle/>
        <a:p>
          <a:pPr latinLnBrk="1"/>
          <a:endParaRPr lang="ko-KR" altLang="en-US"/>
        </a:p>
      </dgm:t>
    </dgm:pt>
    <dgm:pt modelId="{8EEA285D-A1BE-4BEF-82B8-0BFD859C534D}" type="sibTrans" cxnId="{6318BE5A-6EA4-4849-9412-14D31037AEE6}">
      <dgm:prSet/>
      <dgm:spPr/>
      <dgm:t>
        <a:bodyPr/>
        <a:lstStyle/>
        <a:p>
          <a:pPr latinLnBrk="1"/>
          <a:endParaRPr lang="ko-KR" altLang="en-US"/>
        </a:p>
      </dgm:t>
    </dgm:pt>
    <dgm:pt modelId="{94AC2EE3-E4ED-4902-BDAE-E4CF612B89B9}">
      <dgm:prSet phldrT="[텍스트]" custT="1"/>
      <dgm:spPr/>
      <dgm:t>
        <a:bodyPr/>
        <a:lstStyle/>
        <a:p>
          <a:pPr latinLnBrk="1"/>
          <a:r>
            <a:rPr lang="en-US" altLang="ko-KR" sz="1200" b="1" spc="0" dirty="0" smtClean="0"/>
            <a:t> </a:t>
          </a:r>
          <a:r>
            <a:rPr lang="ko-KR" altLang="en-US" sz="1200" b="1" i="0" dirty="0" smtClean="0"/>
            <a:t>중대 정보를 관리할 수 있는 </a:t>
          </a:r>
          <a:r>
            <a:rPr lang="en-US" altLang="ko-KR" sz="1600" b="1" i="0" dirty="0" smtClean="0"/>
            <a:t>Admin </a:t>
          </a:r>
          <a:r>
            <a:rPr lang="ko-KR" altLang="en-US" sz="1600" b="1" i="0" dirty="0" smtClean="0"/>
            <a:t>페이지 </a:t>
          </a:r>
          <a:r>
            <a:rPr lang="ko-KR" altLang="en-US" sz="1200" b="1" i="0" dirty="0" smtClean="0"/>
            <a:t>제작</a:t>
          </a:r>
          <a:endParaRPr lang="ko-KR" altLang="en-US" sz="1200" b="1" spc="0" dirty="0"/>
        </a:p>
      </dgm:t>
    </dgm:pt>
    <dgm:pt modelId="{E4EF85CF-9A5A-4AF5-ABFD-5CD394DF9F5D}" type="parTrans" cxnId="{8EC0A868-D918-479A-AFC3-3CF65674BE40}">
      <dgm:prSet/>
      <dgm:spPr/>
      <dgm:t>
        <a:bodyPr/>
        <a:lstStyle/>
        <a:p>
          <a:pPr latinLnBrk="1"/>
          <a:endParaRPr lang="ko-KR" altLang="en-US"/>
        </a:p>
      </dgm:t>
    </dgm:pt>
    <dgm:pt modelId="{127D820A-8A42-4A4E-97CD-105917788702}" type="sibTrans" cxnId="{8EC0A868-D918-479A-AFC3-3CF65674BE40}">
      <dgm:prSet/>
      <dgm:spPr/>
      <dgm:t>
        <a:bodyPr/>
        <a:lstStyle/>
        <a:p>
          <a:pPr latinLnBrk="1"/>
          <a:endParaRPr lang="ko-KR" altLang="en-US"/>
        </a:p>
      </dgm:t>
    </dgm:pt>
    <dgm:pt modelId="{1A746D18-7FFD-49A0-88CE-071DF9177880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출타종합체계</a:t>
          </a:r>
          <a:r>
            <a:rPr lang="ko-KR" altLang="en-US" sz="1200" b="1" i="0" dirty="0" smtClean="0"/>
            <a:t> 구현</a:t>
          </a:r>
          <a:endParaRPr lang="ko-KR" altLang="en-US" sz="1200" b="1" i="0" dirty="0"/>
        </a:p>
      </dgm:t>
    </dgm:pt>
    <dgm:pt modelId="{58643345-943D-4CF3-BF68-0478BC667715}" type="parTrans" cxnId="{79B860F3-5978-4841-B32D-EF948D88D17D}">
      <dgm:prSet/>
      <dgm:spPr/>
      <dgm:t>
        <a:bodyPr/>
        <a:lstStyle/>
        <a:p>
          <a:pPr latinLnBrk="1"/>
          <a:endParaRPr lang="ko-KR" altLang="en-US"/>
        </a:p>
      </dgm:t>
    </dgm:pt>
    <dgm:pt modelId="{A86F3298-D47D-4C1B-8357-618934B29B82}" type="sibTrans" cxnId="{79B860F3-5978-4841-B32D-EF948D88D17D}">
      <dgm:prSet/>
      <dgm:spPr/>
      <dgm:t>
        <a:bodyPr/>
        <a:lstStyle/>
        <a:p>
          <a:pPr latinLnBrk="1"/>
          <a:endParaRPr lang="ko-KR" altLang="en-US"/>
        </a:p>
      </dgm:t>
    </dgm:pt>
    <dgm:pt modelId="{3FC6C2FE-4FAC-4EC0-AB6D-C094A23704F0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err="1" smtClean="0"/>
            <a:t>중대원</a:t>
          </a:r>
          <a:r>
            <a:rPr lang="ko-KR" altLang="en-US" sz="1400" b="1" i="0" dirty="0" smtClean="0"/>
            <a:t> 질병 관리 체계 </a:t>
          </a:r>
          <a:r>
            <a:rPr lang="ko-KR" altLang="en-US" sz="1200" b="1" i="0" dirty="0" smtClean="0"/>
            <a:t>구현</a:t>
          </a:r>
          <a:endParaRPr lang="ko-KR" altLang="en-US" sz="1200" b="1" i="0" dirty="0"/>
        </a:p>
      </dgm:t>
    </dgm:pt>
    <dgm:pt modelId="{E6AA294D-F0CB-4963-BA67-E90B214EFF2D}" type="parTrans" cxnId="{C4342617-81C9-4CAF-9427-B2B33B3F0150}">
      <dgm:prSet/>
      <dgm:spPr/>
      <dgm:t>
        <a:bodyPr/>
        <a:lstStyle/>
        <a:p>
          <a:pPr latinLnBrk="1"/>
          <a:endParaRPr lang="ko-KR" altLang="en-US"/>
        </a:p>
      </dgm:t>
    </dgm:pt>
    <dgm:pt modelId="{D8B2D235-C888-4244-9163-2E881645ED8D}" type="sibTrans" cxnId="{C4342617-81C9-4CAF-9427-B2B33B3F0150}">
      <dgm:prSet/>
      <dgm:spPr/>
      <dgm:t>
        <a:bodyPr/>
        <a:lstStyle/>
        <a:p>
          <a:pPr latinLnBrk="1"/>
          <a:endParaRPr lang="ko-KR" altLang="en-US"/>
        </a:p>
      </dgm:t>
    </dgm:pt>
    <dgm:pt modelId="{C397A0A7-BB21-48AF-9892-EAB88AF29C87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중대 갤러리 </a:t>
          </a:r>
          <a:r>
            <a:rPr lang="ko-KR" altLang="en-US" sz="1200" b="1" i="0" dirty="0" smtClean="0"/>
            <a:t>추가</a:t>
          </a:r>
          <a:endParaRPr lang="ko-KR" altLang="en-US" sz="1200" b="1" i="0" dirty="0"/>
        </a:p>
      </dgm:t>
    </dgm:pt>
    <dgm:pt modelId="{2BECE78A-3834-4CDD-979A-8B0C929EE6F3}" type="parTrans" cxnId="{05BC2FB2-DA2F-4C7D-A51E-53E03BA7A731}">
      <dgm:prSet/>
      <dgm:spPr/>
      <dgm:t>
        <a:bodyPr/>
        <a:lstStyle/>
        <a:p>
          <a:pPr latinLnBrk="1"/>
          <a:endParaRPr lang="ko-KR" altLang="en-US"/>
        </a:p>
      </dgm:t>
    </dgm:pt>
    <dgm:pt modelId="{E9B36798-1A56-454B-A58E-ED2D7EFDE0DF}" type="sibTrans" cxnId="{05BC2FB2-DA2F-4C7D-A51E-53E03BA7A731}">
      <dgm:prSet/>
      <dgm:spPr/>
      <dgm:t>
        <a:bodyPr/>
        <a:lstStyle/>
        <a:p>
          <a:pPr latinLnBrk="1"/>
          <a:endParaRPr lang="ko-KR" altLang="en-US"/>
        </a:p>
      </dgm:t>
    </dgm:pt>
    <dgm:pt modelId="{210AF671-2A87-48B9-9253-6714E6DA573E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중대 가이드북 </a:t>
          </a:r>
          <a:r>
            <a:rPr lang="ko-KR" altLang="en-US" sz="1200" b="1" i="0" dirty="0" smtClean="0"/>
            <a:t>추가</a:t>
          </a:r>
          <a:endParaRPr lang="ko-KR" altLang="en-US" sz="1200" b="1" i="0" dirty="0"/>
        </a:p>
      </dgm:t>
    </dgm:pt>
    <dgm:pt modelId="{37BE6FD6-37ED-4F7D-885E-C85A17E31AFB}" type="parTrans" cxnId="{316E4116-0B7B-43E6-9667-DC9231A6A4FD}">
      <dgm:prSet/>
      <dgm:spPr/>
      <dgm:t>
        <a:bodyPr/>
        <a:lstStyle/>
        <a:p>
          <a:pPr latinLnBrk="1"/>
          <a:endParaRPr lang="ko-KR" altLang="en-US"/>
        </a:p>
      </dgm:t>
    </dgm:pt>
    <dgm:pt modelId="{4B65E0EE-D712-4825-9AB1-4208DF1B4B00}" type="sibTrans" cxnId="{316E4116-0B7B-43E6-9667-DC9231A6A4FD}">
      <dgm:prSet/>
      <dgm:spPr/>
      <dgm:t>
        <a:bodyPr/>
        <a:lstStyle/>
        <a:p>
          <a:pPr latinLnBrk="1"/>
          <a:endParaRPr lang="ko-KR" altLang="en-US"/>
        </a:p>
      </dgm:t>
    </dgm:pt>
    <dgm:pt modelId="{62BDC57A-CC74-4FAC-A96A-88C9247B0A9A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일일 </a:t>
          </a:r>
          <a:r>
            <a:rPr lang="ko-KR" altLang="en-US" sz="1400" b="1" i="0" dirty="0" err="1" smtClean="0"/>
            <a:t>오감사</a:t>
          </a:r>
          <a:r>
            <a:rPr lang="ko-KR" altLang="en-US" sz="1400" b="1" i="0" dirty="0" smtClean="0"/>
            <a:t> 작성 탭 </a:t>
          </a:r>
          <a:r>
            <a:rPr lang="ko-KR" altLang="en-US" sz="1200" b="1" i="0" dirty="0" smtClean="0"/>
            <a:t>추가</a:t>
          </a:r>
          <a:endParaRPr lang="ko-KR" altLang="en-US" sz="1200" b="1" i="0" dirty="0"/>
        </a:p>
      </dgm:t>
    </dgm:pt>
    <dgm:pt modelId="{6E069421-80EE-42F8-9E82-A7D6CF12660F}" type="parTrans" cxnId="{495139BD-3A9F-4C71-99EE-D6601338F25F}">
      <dgm:prSet/>
      <dgm:spPr/>
      <dgm:t>
        <a:bodyPr/>
        <a:lstStyle/>
        <a:p>
          <a:pPr latinLnBrk="1"/>
          <a:endParaRPr lang="ko-KR" altLang="en-US"/>
        </a:p>
      </dgm:t>
    </dgm:pt>
    <dgm:pt modelId="{016130FF-72C2-4C2E-B4E5-54295580A629}" type="sibTrans" cxnId="{495139BD-3A9F-4C71-99EE-D6601338F25F}">
      <dgm:prSet/>
      <dgm:spPr/>
      <dgm:t>
        <a:bodyPr/>
        <a:lstStyle/>
        <a:p>
          <a:pPr latinLnBrk="1"/>
          <a:endParaRPr lang="ko-KR" altLang="en-US"/>
        </a:p>
      </dgm:t>
    </dgm:pt>
    <dgm:pt modelId="{F840CE00-0AE9-47FA-98E0-CB88DA27630E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국방 뉴스 배너를 </a:t>
          </a:r>
          <a:r>
            <a:rPr lang="ko-KR" altLang="en-US" sz="1200" b="1" i="0" dirty="0" err="1" smtClean="0"/>
            <a:t>대시보드에</a:t>
          </a:r>
          <a:r>
            <a:rPr lang="ko-KR" altLang="en-US" sz="1200" b="1" i="0" dirty="0" smtClean="0"/>
            <a:t> 노출</a:t>
          </a:r>
          <a:endParaRPr lang="ko-KR" altLang="en-US" sz="1200" b="1" i="0" dirty="0"/>
        </a:p>
      </dgm:t>
    </dgm:pt>
    <dgm:pt modelId="{5F6DA9E8-183C-41A3-AADC-6F4BDD43C4B4}" type="parTrans" cxnId="{305E2F42-B735-4B35-8A62-5266DCA5F486}">
      <dgm:prSet/>
      <dgm:spPr/>
      <dgm:t>
        <a:bodyPr/>
        <a:lstStyle/>
        <a:p>
          <a:pPr latinLnBrk="1"/>
          <a:endParaRPr lang="ko-KR" altLang="en-US"/>
        </a:p>
      </dgm:t>
    </dgm:pt>
    <dgm:pt modelId="{4E670513-519A-41BD-9CCF-BE78C0FB0E87}" type="sibTrans" cxnId="{305E2F42-B735-4B35-8A62-5266DCA5F486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D59B156A-B76E-465B-AC78-6FFB87E3D610}" type="pres">
      <dgm:prSet presAssocID="{877AC949-F131-4921-8CF4-B93A246D6EF1}" presName="parentText" presStyleLbl="node1" presStyleIdx="0" presStyleCnt="2" custScaleX="78786" custScaleY="1629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2" custScaleX="105987" custScaleY="78102" custLinFactNeighborX="5940" custLinFactNeighborY="-29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  <dgm:t>
        <a:bodyPr/>
        <a:lstStyle/>
        <a:p>
          <a:pPr latinLnBrk="1"/>
          <a:endParaRPr lang="ko-KR" altLang="en-US"/>
        </a:p>
      </dgm:t>
    </dgm:pt>
    <dgm:pt modelId="{5E00FF94-2EAC-49EE-849D-EE4F753D0D98}" type="pres">
      <dgm:prSet presAssocID="{0F58A6F1-2A75-46E4-B454-B341342FA5FB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86A961B4-81A6-4386-9A79-8FC1FF3B4763}" type="pres">
      <dgm:prSet presAssocID="{0F58A6F1-2A75-46E4-B454-B341342FA5FB}" presName="parentText" presStyleLbl="node1" presStyleIdx="1" presStyleCnt="2" custScaleX="78786" custScaleY="1877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1" presStyleCnt="2" custScaleX="105623" custScaleY="101870" custLinFactNeighborX="8545" custLinFactNeighborY="217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EC0A868-D918-479A-AFC3-3CF65674BE40}" srcId="{877AC949-F131-4921-8CF4-B93A246D6EF1}" destId="{94AC2EE3-E4ED-4902-BDAE-E4CF612B89B9}" srcOrd="3" destOrd="0" parTransId="{E4EF85CF-9A5A-4AF5-ABFD-5CD394DF9F5D}" sibTransId="{127D820A-8A42-4A4E-97CD-105917788702}"/>
    <dgm:cxn modelId="{6318BE5A-6EA4-4849-9412-14D31037AEE6}" srcId="{877AC949-F131-4921-8CF4-B93A246D6EF1}" destId="{2F21A9CB-A48B-4DF6-8B13-161AB332CC0A}" srcOrd="2" destOrd="0" parTransId="{D5A8D54A-9FBE-4E31-B263-5570854A088F}" sibTransId="{8EEA285D-A1BE-4BEF-82B8-0BFD859C534D}"/>
    <dgm:cxn modelId="{2C8169B2-9CC3-43B3-BECB-1C590D7B7EE1}" type="presOf" srcId="{47BBF670-AF21-4D87-A81D-C69370AF9D27}" destId="{889090AD-663B-4ED0-A45A-A9C709CE8D63}" srcOrd="0" destOrd="0" presId="urn:microsoft.com/office/officeart/2005/8/layout/vList5"/>
    <dgm:cxn modelId="{C4342617-81C9-4CAF-9427-B2B33B3F0150}" srcId="{0F58A6F1-2A75-46E4-B454-B341342FA5FB}" destId="{3FC6C2FE-4FAC-4EC0-AB6D-C094A23704F0}" srcOrd="2" destOrd="0" parTransId="{E6AA294D-F0CB-4963-BA67-E90B214EFF2D}" sibTransId="{D8B2D235-C888-4244-9163-2E881645ED8D}"/>
    <dgm:cxn modelId="{305E2F42-B735-4B35-8A62-5266DCA5F486}" srcId="{0F58A6F1-2A75-46E4-B454-B341342FA5FB}" destId="{F840CE00-0AE9-47FA-98E0-CB88DA27630E}" srcOrd="6" destOrd="0" parTransId="{5F6DA9E8-183C-41A3-AADC-6F4BDD43C4B4}" sibTransId="{4E670513-519A-41BD-9CCF-BE78C0FB0E87}"/>
    <dgm:cxn modelId="{E1E5A2B8-CE97-44D0-8093-169B158BBB62}" type="presOf" srcId="{94AC2EE3-E4ED-4902-BDAE-E4CF612B89B9}" destId="{889090AD-663B-4ED0-A45A-A9C709CE8D63}" srcOrd="0" destOrd="3" presId="urn:microsoft.com/office/officeart/2005/8/layout/vList5"/>
    <dgm:cxn modelId="{337EE23F-B4A5-4BB4-BFA3-C1B21BB35740}" type="presOf" srcId="{0F58A6F1-2A75-46E4-B454-B341342FA5FB}" destId="{86A961B4-81A6-4386-9A79-8FC1FF3B4763}" srcOrd="0" destOrd="0" presId="urn:microsoft.com/office/officeart/2005/8/layout/vList5"/>
    <dgm:cxn modelId="{50D44C7D-9128-4B01-B991-649F208DC6D3}" type="presOf" srcId="{62BDC57A-CC74-4FAC-A96A-88C9247B0A9A}" destId="{B99CF148-F226-427D-8253-0FCF5DEE009B}" srcOrd="0" destOrd="5" presId="urn:microsoft.com/office/officeart/2005/8/layout/vList5"/>
    <dgm:cxn modelId="{BAB2C1B8-CE4A-4372-BFFD-2E3BE2744569}" type="presOf" srcId="{2F21A9CB-A48B-4DF6-8B13-161AB332CC0A}" destId="{889090AD-663B-4ED0-A45A-A9C709CE8D63}" srcOrd="0" destOrd="2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9D03DA16-1DCC-442A-A5A4-8DF38428C017}" srcId="{877AC949-F131-4921-8CF4-B93A246D6EF1}" destId="{E24CCE88-8B4C-4FD4-A0CB-B84F87D2DB64}" srcOrd="1" destOrd="0" parTransId="{E8C870D8-216D-4F98-B1CD-2B8CF962A635}" sibTransId="{88B7210F-9A69-4C56-847C-17BD4C15AB60}"/>
    <dgm:cxn modelId="{986E747E-BEA2-4A4F-A114-180DD0B2C39A}" type="presOf" srcId="{877AC949-F131-4921-8CF4-B93A246D6EF1}" destId="{D59B156A-B76E-465B-AC78-6FFB87E3D610}" srcOrd="0" destOrd="0" presId="urn:microsoft.com/office/officeart/2005/8/layout/vList5"/>
    <dgm:cxn modelId="{05BC2FB2-DA2F-4C7D-A51E-53E03BA7A731}" srcId="{0F58A6F1-2A75-46E4-B454-B341342FA5FB}" destId="{C397A0A7-BB21-48AF-9892-EAB88AF29C87}" srcOrd="3" destOrd="0" parTransId="{2BECE78A-3834-4CDD-979A-8B0C929EE6F3}" sibTransId="{E9B36798-1A56-454B-A58E-ED2D7EFDE0DF}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316E4116-0B7B-43E6-9667-DC9231A6A4FD}" srcId="{0F58A6F1-2A75-46E4-B454-B341342FA5FB}" destId="{210AF671-2A87-48B9-9253-6714E6DA573E}" srcOrd="4" destOrd="0" parTransId="{37BE6FD6-37ED-4F7D-885E-C85A17E31AFB}" sibTransId="{4B65E0EE-D712-4825-9AB1-4208DF1B4B00}"/>
    <dgm:cxn modelId="{495139BD-3A9F-4C71-99EE-D6601338F25F}" srcId="{0F58A6F1-2A75-46E4-B454-B341342FA5FB}" destId="{62BDC57A-CC74-4FAC-A96A-88C9247B0A9A}" srcOrd="5" destOrd="0" parTransId="{6E069421-80EE-42F8-9E82-A7D6CF12660F}" sibTransId="{016130FF-72C2-4C2E-B4E5-54295580A629}"/>
    <dgm:cxn modelId="{2141C6D9-4757-4713-8C90-BC1F867333CA}" type="presOf" srcId="{31049312-047E-45D7-B692-5D8F2F782C2D}" destId="{6AF1F34B-3789-4E8A-BEA8-9F61609F3056}" srcOrd="0" destOrd="0" presId="urn:microsoft.com/office/officeart/2005/8/layout/vList5"/>
    <dgm:cxn modelId="{3144FF92-94B6-4CBC-8396-A12A336B1986}" type="presOf" srcId="{E24CCE88-8B4C-4FD4-A0CB-B84F87D2DB64}" destId="{889090AD-663B-4ED0-A45A-A9C709CE8D63}" srcOrd="0" destOrd="1" presId="urn:microsoft.com/office/officeart/2005/8/layout/vList5"/>
    <dgm:cxn modelId="{62F423A9-D18A-4CA3-8C6C-7F23F59C86F9}" type="presOf" srcId="{9D640C39-F218-497F-955C-E4E1DB65799C}" destId="{B99CF148-F226-427D-8253-0FCF5DEE009B}" srcOrd="0" destOrd="0" presId="urn:microsoft.com/office/officeart/2005/8/layout/vList5"/>
    <dgm:cxn modelId="{79B860F3-5978-4841-B32D-EF948D88D17D}" srcId="{0F58A6F1-2A75-46E4-B454-B341342FA5FB}" destId="{1A746D18-7FFD-49A0-88CE-071DF9177880}" srcOrd="1" destOrd="0" parTransId="{58643345-943D-4CF3-BF68-0478BC667715}" sibTransId="{A86F3298-D47D-4C1B-8357-618934B29B82}"/>
    <dgm:cxn modelId="{6D2E01A6-453B-48B3-8496-C5BFFCF66CC1}" type="presOf" srcId="{210AF671-2A87-48B9-9253-6714E6DA573E}" destId="{B99CF148-F226-427D-8253-0FCF5DEE009B}" srcOrd="0" destOrd="4" presId="urn:microsoft.com/office/officeart/2005/8/layout/vList5"/>
    <dgm:cxn modelId="{8E7C9E5B-0707-475C-91F2-0EF854F5C683}" type="presOf" srcId="{1A746D18-7FFD-49A0-88CE-071DF9177880}" destId="{B99CF148-F226-427D-8253-0FCF5DEE009B}" srcOrd="0" destOrd="1" presId="urn:microsoft.com/office/officeart/2005/8/layout/vList5"/>
    <dgm:cxn modelId="{00AB34BE-FF38-4EBE-B3E2-7178A48A5492}" srcId="{31049312-047E-45D7-B692-5D8F2F782C2D}" destId="{0F58A6F1-2A75-46E4-B454-B341342FA5FB}" srcOrd="1" destOrd="0" parTransId="{2473174B-2A4B-4F62-B990-E19FC4CD6233}" sibTransId="{D43A2D07-A1BB-4B51-A54B-CE658EEA6C1F}"/>
    <dgm:cxn modelId="{4B566167-CD69-4CC3-A4F1-E81A3C5E28CC}" type="presOf" srcId="{C397A0A7-BB21-48AF-9892-EAB88AF29C87}" destId="{B99CF148-F226-427D-8253-0FCF5DEE009B}" srcOrd="0" destOrd="3" presId="urn:microsoft.com/office/officeart/2005/8/layout/vList5"/>
    <dgm:cxn modelId="{D5BC36F0-0F26-4640-AB0B-24C96668E81C}" type="presOf" srcId="{F840CE00-0AE9-47FA-98E0-CB88DA27630E}" destId="{B99CF148-F226-427D-8253-0FCF5DEE009B}" srcOrd="0" destOrd="6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64BD9DB8-C8C1-4F91-A96C-997C5451DD01}" type="presOf" srcId="{3FC6C2FE-4FAC-4EC0-AB6D-C094A23704F0}" destId="{B99CF148-F226-427D-8253-0FCF5DEE009B}" srcOrd="0" destOrd="2" presId="urn:microsoft.com/office/officeart/2005/8/layout/vList5"/>
    <dgm:cxn modelId="{D6A650CF-3E1D-42C8-80BD-3FDA240C97EF}" type="presParOf" srcId="{6AF1F34B-3789-4E8A-BEA8-9F61609F3056}" destId="{F794D62A-2C33-4A66-A79A-364AF375C5C5}" srcOrd="0" destOrd="0" presId="urn:microsoft.com/office/officeart/2005/8/layout/vList5"/>
    <dgm:cxn modelId="{5C15705E-F1E3-41B0-B6B2-7F8EF6ECB675}" type="presParOf" srcId="{F794D62A-2C33-4A66-A79A-364AF375C5C5}" destId="{D59B156A-B76E-465B-AC78-6FFB87E3D610}" srcOrd="0" destOrd="0" presId="urn:microsoft.com/office/officeart/2005/8/layout/vList5"/>
    <dgm:cxn modelId="{54CD7F75-F5A3-46B4-9624-9923BF603ECC}" type="presParOf" srcId="{F794D62A-2C33-4A66-A79A-364AF375C5C5}" destId="{889090AD-663B-4ED0-A45A-A9C709CE8D63}" srcOrd="1" destOrd="0" presId="urn:microsoft.com/office/officeart/2005/8/layout/vList5"/>
    <dgm:cxn modelId="{F4569501-5960-4FBB-8AE7-49044370A7B2}" type="presParOf" srcId="{6AF1F34B-3789-4E8A-BEA8-9F61609F3056}" destId="{48BBE096-6973-4AF5-AFD0-5DD9EE14E241}" srcOrd="1" destOrd="0" presId="urn:microsoft.com/office/officeart/2005/8/layout/vList5"/>
    <dgm:cxn modelId="{6FBD6513-BD24-4858-AFE3-4D44ABDDC543}" type="presParOf" srcId="{6AF1F34B-3789-4E8A-BEA8-9F61609F3056}" destId="{5E00FF94-2EAC-49EE-849D-EE4F753D0D98}" srcOrd="2" destOrd="0" presId="urn:microsoft.com/office/officeart/2005/8/layout/vList5"/>
    <dgm:cxn modelId="{AE811811-D201-4A18-9759-AA4A647C283C}" type="presParOf" srcId="{5E00FF94-2EAC-49EE-849D-EE4F753D0D98}" destId="{86A961B4-81A6-4386-9A79-8FC1FF3B4763}" srcOrd="0" destOrd="0" presId="urn:microsoft.com/office/officeart/2005/8/layout/vList5"/>
    <dgm:cxn modelId="{C7D8EFBD-BB2B-4DB2-B406-EE7D5AFBA0C6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sam2019/WEB_JCommunity_Solo/tree/master/be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sam2019/WEB_JCommunity_Solo/tree/master/be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sam2019/WEB_JCommunity_Solo/tree/master/b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sam2019/WEB_JCommunity_Solo/tree/master/be" TargetMode="External"/><Relationship Id="rId5" Type="http://schemas.openxmlformats.org/officeDocument/2006/relationships/hyperlink" Target="https://github.com/osam2019/WEB_JCommunity_Solo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중 대 숲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864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교육사령부 상병 김장영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84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Military Online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ommunication</a:t>
            </a:r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P</a:t>
            </a:r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latform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608400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J_COMMUNITY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/>
              <a:t>만약 </a:t>
            </a:r>
            <a:r>
              <a:rPr lang="ko-KR" altLang="en-US" b="1" spc="-150" dirty="0" err="1" smtClean="0"/>
              <a:t>중대숲이</a:t>
            </a:r>
            <a:r>
              <a:rPr lang="ko-KR" altLang="en-US" b="1" spc="-150" dirty="0" smtClean="0"/>
              <a:t> 안정적인 서비스가 된다면</a:t>
            </a:r>
            <a:r>
              <a:rPr lang="en-US" altLang="ko-KR" b="1" spc="-150" dirty="0" smtClean="0"/>
              <a:t>?</a:t>
            </a:r>
          </a:p>
          <a:p>
            <a:pPr algn="ctr"/>
            <a:r>
              <a:rPr lang="ko-KR" altLang="en-US" sz="1400" b="1" dirty="0" smtClean="0"/>
              <a:t>더 캠프도 하는데 </a:t>
            </a:r>
            <a:r>
              <a:rPr lang="ko-KR" altLang="en-US" sz="1400" b="1" dirty="0" err="1" smtClean="0"/>
              <a:t>중대숲이</a:t>
            </a:r>
            <a:r>
              <a:rPr lang="ko-KR" altLang="en-US" sz="1400" b="1" dirty="0" smtClean="0"/>
              <a:t> 못하진 않겠지</a:t>
            </a:r>
            <a:endParaRPr lang="en-US" altLang="ko-KR" sz="1400" b="1" dirty="0" smtClean="0"/>
          </a:p>
          <a:p>
            <a:pPr algn="ctr"/>
            <a:r>
              <a:rPr lang="en-US" altLang="ko-KR" sz="1200" spc="-150" dirty="0" smtClean="0"/>
              <a:t>( </a:t>
            </a:r>
            <a:r>
              <a:rPr lang="ko-KR" altLang="en-US" sz="1200" b="1" spc="-150" dirty="0" smtClean="0"/>
              <a:t>더 캠프 </a:t>
            </a:r>
            <a:r>
              <a:rPr lang="en-US" altLang="ko-KR" sz="1200" b="1" spc="-150" dirty="0" smtClean="0"/>
              <a:t>:  </a:t>
            </a:r>
            <a:r>
              <a:rPr lang="ko-KR" altLang="en-US" sz="1200" spc="-150" dirty="0" smtClean="0"/>
              <a:t>육군훈련소 훈련병들의 개인자력 조회 및  인터넷 편지 서비스를 하는 </a:t>
            </a:r>
            <a:r>
              <a:rPr lang="ko-KR" altLang="en-US" sz="1200" spc="-150" dirty="0" err="1" smtClean="0"/>
              <a:t>어플</a:t>
            </a:r>
            <a:r>
              <a:rPr lang="en-US" altLang="ko-KR" sz="1200" spc="-150" dirty="0" smtClean="0"/>
              <a:t>) </a:t>
            </a:r>
            <a:endParaRPr lang="ko-KR" altLang="en-US" sz="1200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PROSPECT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29272" y="271681"/>
            <a:ext cx="1077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만약 </a:t>
            </a:r>
            <a:r>
              <a:rPr lang="ko-KR" altLang="en-US" sz="1200" b="1" spc="-150" dirty="0" err="1" smtClean="0">
                <a:solidFill>
                  <a:schemeClr val="bg1"/>
                </a:solidFill>
              </a:rPr>
              <a:t>중대숲이</a:t>
            </a:r>
            <a:r>
              <a:rPr lang="en-US" altLang="ko-KR" sz="1200" b="1" spc="-150" dirty="0" smtClean="0">
                <a:solidFill>
                  <a:schemeClr val="bg1"/>
                </a:solidFill>
              </a:rPr>
              <a:t>?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18" name="_x48549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4581128"/>
            <a:ext cx="1728192" cy="1440000"/>
          </a:xfrm>
          <a:prstGeom prst="rect">
            <a:avLst/>
          </a:prstGeom>
          <a:noFill/>
        </p:spPr>
      </p:pic>
      <p:pic>
        <p:nvPicPr>
          <p:cNvPr id="19" name="_x485491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160" y="4581288"/>
            <a:ext cx="2160000" cy="1439840"/>
          </a:xfrm>
          <a:prstGeom prst="rect">
            <a:avLst/>
          </a:prstGeom>
          <a:noFill/>
        </p:spPr>
      </p:pic>
      <p:pic>
        <p:nvPicPr>
          <p:cNvPr id="20" name="_x1899035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4581288"/>
            <a:ext cx="2160240" cy="14400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1547664" y="3116577"/>
            <a:ext cx="677397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150" dirty="0" smtClean="0"/>
              <a:t>모든 장병</a:t>
            </a:r>
            <a:r>
              <a:rPr lang="ko-KR" altLang="en-US" b="1" spc="-150" dirty="0" smtClean="0"/>
              <a:t>이 사용하는 </a:t>
            </a:r>
            <a:r>
              <a:rPr lang="ko-KR" altLang="en-US" sz="2300" b="1" spc="-150" dirty="0" smtClean="0"/>
              <a:t>온라인 소통 플랫폼</a:t>
            </a:r>
            <a:endParaRPr lang="en-US" altLang="ko-KR" b="1" spc="-150" dirty="0"/>
          </a:p>
          <a:p>
            <a:r>
              <a:rPr lang="en-US" altLang="ko-KR" sz="2300" b="1" spc="-150" dirty="0" smtClean="0"/>
              <a:t>                </a:t>
            </a:r>
            <a:r>
              <a:rPr lang="ko-KR" altLang="en-US" sz="2300" b="1" spc="-150" dirty="0" smtClean="0"/>
              <a:t>사용자가  최소 </a:t>
            </a:r>
            <a:r>
              <a:rPr lang="en-US" altLang="ko-KR" sz="3500" b="1" spc="-150" dirty="0" smtClean="0"/>
              <a:t>60</a:t>
            </a:r>
            <a:r>
              <a:rPr lang="ko-KR" altLang="en-US" sz="3500" b="1" spc="-150" dirty="0" smtClean="0"/>
              <a:t>만</a:t>
            </a:r>
            <a:r>
              <a:rPr lang="en-US" altLang="ko-KR" sz="3500" b="1" spc="-150" dirty="0" smtClean="0"/>
              <a:t>! </a:t>
            </a:r>
            <a:r>
              <a:rPr lang="en-US" altLang="ko-KR" sz="2300" b="1" spc="-150" dirty="0" smtClean="0"/>
              <a:t> </a:t>
            </a:r>
            <a:r>
              <a:rPr lang="ko-KR" altLang="en-US" sz="5000" b="1" spc="-150" dirty="0" err="1" smtClean="0"/>
              <a:t>중대숲</a:t>
            </a:r>
            <a:r>
              <a:rPr lang="ko-KR" altLang="en-US" b="1" spc="-150" dirty="0" smtClean="0"/>
              <a:t> </a:t>
            </a:r>
            <a:endParaRPr lang="en-US" altLang="ko-KR" b="1" spc="-15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141" y="155679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서비스의 높은 확장 가능성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>
              <a:lnSpc>
                <a:spcPct val="200000"/>
              </a:lnSpc>
            </a:pPr>
            <a:r>
              <a:rPr lang="en-US" altLang="ko-KR" b="1" dirty="0" smtClean="0"/>
              <a:t>2) </a:t>
            </a:r>
            <a:r>
              <a:rPr lang="ko-KR" altLang="en-US" b="1" dirty="0" smtClean="0"/>
              <a:t>병영혁신 프로젝트에의 활용</a:t>
            </a:r>
            <a:endParaRPr lang="ko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859013125"/>
              </p:ext>
            </p:extLst>
          </p:nvPr>
        </p:nvGraphicFramePr>
        <p:xfrm>
          <a:off x="1010062" y="1988840"/>
          <a:ext cx="6264696" cy="162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51520" y="271681"/>
            <a:ext cx="758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기대 효과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중대숲이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가지고 있는 수많은 기대 효과들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1462023936"/>
              </p:ext>
            </p:extLst>
          </p:nvPr>
        </p:nvGraphicFramePr>
        <p:xfrm>
          <a:off x="1007628" y="4117774"/>
          <a:ext cx="6322278" cy="1615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20072" y="4653136"/>
            <a:ext cx="36003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전군을 통틀어 빈도가 높은 건의사항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익명성 보장을 통한 솔직한 마음의 편지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참신한 건의사항</a:t>
            </a:r>
            <a:endParaRPr lang="ko-KR" altLang="en-US" sz="1400" b="1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059832" y="4869160"/>
            <a:ext cx="216024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707632" y="5176410"/>
            <a:ext cx="51244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676005" y="5517232"/>
            <a:ext cx="155245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88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271681"/>
            <a:ext cx="453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비전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3608" y="294294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971600" y="2062589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 smtClean="0"/>
              <a:t>그렇다면 이제부터</a:t>
            </a:r>
            <a:r>
              <a:rPr lang="en-US" altLang="ko-KR" b="1" spc="-150" dirty="0" smtClean="0"/>
              <a:t>,</a:t>
            </a:r>
            <a:r>
              <a:rPr lang="ko-KR" altLang="en-US" b="1" spc="-150" dirty="0" smtClean="0"/>
              <a:t> </a:t>
            </a:r>
            <a:r>
              <a:rPr lang="ko-KR" altLang="en-US" b="1" spc="-150" dirty="0" err="1" smtClean="0"/>
              <a:t>중대숲은</a:t>
            </a:r>
            <a:r>
              <a:rPr lang="ko-KR" altLang="en-US" b="1" spc="-150" dirty="0" smtClean="0"/>
              <a:t> 어떻게 변화할까</a:t>
            </a:r>
            <a:endParaRPr lang="en-US" altLang="ko-KR" b="1" spc="-15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b="1" spc="-150" dirty="0" smtClean="0">
                <a:latin typeface="+mn-ea"/>
              </a:rPr>
              <a:t>우리 </a:t>
            </a:r>
            <a:r>
              <a:rPr lang="ko-KR" altLang="en-US" sz="1400" b="1" spc="-150" dirty="0" err="1" smtClean="0">
                <a:latin typeface="+mn-ea"/>
              </a:rPr>
              <a:t>중대원들이</a:t>
            </a:r>
            <a:r>
              <a:rPr lang="ko-KR" altLang="en-US" sz="1400" b="1" spc="-150" dirty="0" smtClean="0">
                <a:latin typeface="+mn-ea"/>
              </a:rPr>
              <a:t> 더 편리하게 생활할 수만 있다면</a:t>
            </a:r>
            <a:endParaRPr lang="ko-KR" altLang="en-US" spc="-150" dirty="0"/>
          </a:p>
        </p:txBody>
      </p:sp>
      <p:sp>
        <p:nvSpPr>
          <p:cNvPr id="22" name="TextBox 21"/>
          <p:cNvSpPr txBox="1"/>
          <p:nvPr/>
        </p:nvSpPr>
        <p:spPr>
          <a:xfrm>
            <a:off x="1377178" y="3112946"/>
            <a:ext cx="648391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b="1" spc="-150" dirty="0" err="1" smtClean="0"/>
              <a:t>중대숲</a:t>
            </a:r>
            <a:r>
              <a:rPr lang="ko-KR" altLang="en-US" b="1" spc="-150" dirty="0" err="1"/>
              <a:t>의</a:t>
            </a:r>
            <a:r>
              <a:rPr lang="ko-KR" altLang="en-US" b="1" spc="-150" dirty="0" smtClean="0"/>
              <a:t> 유일한 </a:t>
            </a:r>
            <a:r>
              <a:rPr lang="ko-KR" altLang="en-US" sz="2300" b="1" spc="-150" dirty="0" smtClean="0"/>
              <a:t>비전</a:t>
            </a:r>
            <a:r>
              <a:rPr lang="ko-KR" altLang="en-US" b="1" spc="-150" dirty="0" smtClean="0"/>
              <a:t>이</a:t>
            </a:r>
            <a:r>
              <a:rPr lang="ko-KR" altLang="en-US" sz="2300" b="1" spc="-150" dirty="0" smtClean="0"/>
              <a:t> </a:t>
            </a:r>
            <a:r>
              <a:rPr lang="ko-KR" altLang="en-US" b="1" spc="-150" dirty="0" smtClean="0"/>
              <a:t>있다면</a:t>
            </a:r>
            <a:endParaRPr lang="en-US" altLang="ko-KR" b="1" spc="-150" dirty="0" smtClean="0"/>
          </a:p>
          <a:p>
            <a:pPr algn="r">
              <a:lnSpc>
                <a:spcPct val="150000"/>
              </a:lnSpc>
            </a:pPr>
            <a:r>
              <a:rPr lang="ko-KR" altLang="en-US" sz="2300" b="1" spc="-150" dirty="0" smtClean="0"/>
              <a:t>더욱 소통</a:t>
            </a:r>
            <a:r>
              <a:rPr lang="ko-KR" altLang="en-US" b="1" spc="-150" dirty="0" smtClean="0"/>
              <a:t>하는 </a:t>
            </a:r>
            <a:r>
              <a:rPr lang="ko-KR" altLang="en-US" sz="3000" b="1" spc="-150" dirty="0" smtClean="0"/>
              <a:t>軍</a:t>
            </a:r>
            <a:r>
              <a:rPr lang="ko-KR" altLang="en-US" b="1" spc="-150" dirty="0" smtClean="0"/>
              <a:t> </a:t>
            </a:r>
            <a:r>
              <a:rPr lang="ko-KR" altLang="en-US" b="1" spc="-150" dirty="0"/>
              <a:t>을</a:t>
            </a:r>
            <a:r>
              <a:rPr lang="ko-KR" altLang="en-US" b="1" spc="-150" dirty="0" smtClean="0"/>
              <a:t> 만들어 가는 것</a:t>
            </a:r>
            <a:r>
              <a:rPr lang="en-US" altLang="ko-KR" b="1" spc="-150" dirty="0" smtClean="0"/>
              <a:t>!</a:t>
            </a:r>
            <a:r>
              <a:rPr lang="ko-KR" altLang="en-US" b="1" spc="-150" dirty="0" smtClean="0"/>
              <a:t> </a:t>
            </a:r>
            <a:endParaRPr lang="en-US" altLang="ko-KR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FUTURE-PLAN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C:\Users\Admin\Downloads\소통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45" y="4653136"/>
            <a:ext cx="3779863" cy="166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4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5" y="8367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21" name="다이어그램 20"/>
          <p:cNvGraphicFramePr/>
          <p:nvPr>
            <p:extLst>
              <p:ext uri="{D42A27DB-BD31-4B8C-83A1-F6EECF244321}">
                <p14:modId xmlns:p14="http://schemas.microsoft.com/office/powerpoint/2010/main" val="3774714611"/>
              </p:ext>
            </p:extLst>
          </p:nvPr>
        </p:nvGraphicFramePr>
        <p:xfrm>
          <a:off x="868038" y="1850166"/>
          <a:ext cx="7679327" cy="4459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27434" y="836712"/>
            <a:ext cx="2632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앞으로의 </a:t>
            </a:r>
            <a:r>
              <a:rPr lang="ko-KR" altLang="en-US" sz="20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중대숲은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544" y="1268760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다음과 같은 개선이 이루어질 예정입니다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1520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smtClean="0">
                <a:solidFill>
                  <a:schemeClr val="bg1"/>
                </a:solidFill>
              </a:rPr>
              <a:t>향후 계획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88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271681"/>
            <a:ext cx="453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비전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3574757"/>
            <a:ext cx="71287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 smtClean="0"/>
              <a:t>서버 관련 정보</a:t>
            </a:r>
            <a:endParaRPr lang="en-US" altLang="ko-KR" b="1" spc="-150" dirty="0" smtClean="0"/>
          </a:p>
          <a:p>
            <a:pPr algn="ctr">
              <a:lnSpc>
                <a:spcPct val="150000"/>
              </a:lnSpc>
            </a:pPr>
            <a:r>
              <a:rPr lang="en-US" altLang="ko-KR" sz="1200" b="1" spc="-150" dirty="0" smtClean="0"/>
              <a:t>(</a:t>
            </a:r>
            <a:r>
              <a:rPr lang="ko-KR" altLang="en-US" sz="1200" b="1" spc="-150" dirty="0" smtClean="0"/>
              <a:t>생략하셔도 좋습니다</a:t>
            </a:r>
            <a:r>
              <a:rPr lang="en-US" altLang="ko-KR" sz="1200" b="1" spc="-150" dirty="0" smtClean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1600" y="270892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760" y="278092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SERVERINFO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123728" y="342900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1520" y="271681"/>
            <a:ext cx="453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smtClean="0">
                <a:solidFill>
                  <a:schemeClr val="bg1"/>
                </a:solidFill>
              </a:rPr>
              <a:t>모</a:t>
            </a:r>
            <a:r>
              <a:rPr lang="ko-KR" altLang="en-US" sz="1200" b="1" spc="-150">
                <a:solidFill>
                  <a:schemeClr val="bg1"/>
                </a:solidFill>
              </a:rPr>
              <a:t>델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554" name="Picture 2" descr="https://lh5.googleusercontent.com/w2WU4AjsYj3K_mox9aGmk4Cx_BFEDQYRTLOqmxTd7NNCsv_LF8UiSUcOReE9B66JyOQXuKhQILa3S94NQMK82pE6PWfkuKtA90NLKo_l2_Ka6Kk5Qzby9dK2q1B_PH_QdI7VHoIvR9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5"/>
          <a:stretch/>
        </p:blipFill>
        <p:spPr bwMode="auto">
          <a:xfrm>
            <a:off x="455787" y="1392669"/>
            <a:ext cx="4601011" cy="42480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1691679" y="1196752"/>
            <a:ext cx="4032449" cy="11881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99244" y="2348880"/>
            <a:ext cx="1192435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 descr="https://lh3.googleusercontent.com/FVu7ehsO6rAGdSGQue7qSKY_2CsQaNbz7BCrtbIYSAn55aPQzXCW02g22tlP3e-AFgJypJs7smtm4m2WThyrqH9HWCYsQbSVwwfLhAwE8AFV1ip6s3T6snaNXjqFfrYeZDX1S-CHv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77" y="1124744"/>
            <a:ext cx="3034421" cy="41233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5787" y="888975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DB diagram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16777" y="5412027"/>
            <a:ext cx="2592288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300" b="1" dirty="0" smtClean="0">
                <a:solidFill>
                  <a:schemeClr val="tx1"/>
                </a:solidFill>
              </a:rPr>
              <a:t>Model</a:t>
            </a:r>
            <a:r>
              <a:rPr lang="ko-KR" altLang="en-US" sz="1100" dirty="0" smtClean="0">
                <a:solidFill>
                  <a:schemeClr val="tx1"/>
                </a:solidFill>
              </a:rPr>
              <a:t>에 </a:t>
            </a:r>
            <a:r>
              <a:rPr lang="ko-KR" altLang="en-US" sz="1100" dirty="0">
                <a:solidFill>
                  <a:schemeClr val="tx1"/>
                </a:solidFill>
              </a:rPr>
              <a:t>대한 자세한 설명은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S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erver </a:t>
            </a:r>
            <a:r>
              <a:rPr lang="en-US" altLang="ko-KR" sz="1100" b="1" dirty="0">
                <a:solidFill>
                  <a:schemeClr val="tx1"/>
                </a:solidFill>
              </a:rPr>
              <a:t>D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ocument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r>
              <a:rPr lang="ko-KR" altLang="en-US" sz="1100" dirty="0" smtClean="0">
                <a:solidFill>
                  <a:schemeClr val="tx1"/>
                </a:solidFill>
              </a:rPr>
              <a:t>확인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en-US" altLang="ko-KR" sz="1100" u="sng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US" altLang="ko-KR" sz="1100" u="sng" dirty="0" smtClean="0">
                <a:solidFill>
                  <a:schemeClr val="bg1"/>
                </a:solidFill>
                <a:hlinkClick r:id="rId5"/>
              </a:rPr>
              <a:t>github.com/osam2019/WEB_JCommunity_Solo/tree/master/be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1520" y="271681"/>
            <a:ext cx="378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</a:rPr>
              <a:t>API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3314" name="Picture 2" descr="https://lh4.googleusercontent.com/pceZQsZXH5AuANnuY09VQp1Ef8-scNQtJzYHK8qv_UfakyPBGaeh9peOB31Nl5OinsWgZ9o-KSEDcAoS4HsqV9NmDRdq-VBel92zggGbQzgDTFNK8IdzQ-T3h3liCaZc8a9jgqaq_I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40692"/>
            <a:ext cx="183832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1979712" y="1196752"/>
            <a:ext cx="1656184" cy="13894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 descr="https://lh3.googleusercontent.com/5fiukyG8UKKgrs_I1zOGSub4DBzbU3cloLZIjqFywegVEFfDebYVp9Gyhv2Z3GD7DBHPdEhh0Oue28UG7kryL3SfTOSs0ooTMHnGjTEnR4KV-BrWUSq8C_iJT0DcrCYPSuObJu5lWB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02" y="1124744"/>
            <a:ext cx="5097683" cy="3873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 flipH="1" flipV="1">
            <a:off x="1818754" y="4797152"/>
            <a:ext cx="1817142" cy="10801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https://lh3.googleusercontent.com/wgQvruGTmqCf0abcpAB7at0wGA20eKgguHc4k35sFIbhjYuq4jLgxPGwAs5CW3WasCESOAS1w1A6UjeQ5IxtvpKwmJVo8jcP3gIds9rFL--g0JgfkLNvOr0LBA-jZYMJ_huAa4leRC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68" y="5229200"/>
            <a:ext cx="5123217" cy="11546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67544" y="5229200"/>
            <a:ext cx="2592288" cy="8002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300" b="1" dirty="0" smtClean="0">
                <a:solidFill>
                  <a:schemeClr val="tx1"/>
                </a:solidFill>
              </a:rPr>
              <a:t>API</a:t>
            </a:r>
            <a:r>
              <a:rPr lang="ko-KR" altLang="en-US" sz="1100" dirty="0" smtClean="0">
                <a:solidFill>
                  <a:schemeClr val="tx1"/>
                </a:solidFill>
              </a:rPr>
              <a:t>에 </a:t>
            </a:r>
            <a:r>
              <a:rPr lang="ko-KR" altLang="en-US" sz="1100" dirty="0">
                <a:solidFill>
                  <a:schemeClr val="tx1"/>
                </a:solidFill>
              </a:rPr>
              <a:t>대한 자세한 설명은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S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erver </a:t>
            </a:r>
            <a:r>
              <a:rPr lang="en-US" altLang="ko-KR" sz="1100" b="1" dirty="0">
                <a:solidFill>
                  <a:schemeClr val="tx1"/>
                </a:solidFill>
              </a:rPr>
              <a:t>D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ocument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r>
              <a:rPr lang="ko-KR" altLang="en-US" sz="1100" dirty="0" smtClean="0">
                <a:solidFill>
                  <a:schemeClr val="tx1"/>
                </a:solidFill>
              </a:rPr>
              <a:t>확인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en-US" altLang="ko-KR" sz="1100" u="sng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US" altLang="ko-KR" sz="1100" u="sng" dirty="0" smtClean="0">
                <a:solidFill>
                  <a:schemeClr val="bg1"/>
                </a:solidFill>
                <a:hlinkClick r:id="rId6"/>
              </a:rPr>
              <a:t>github.com/osam2019/WEB_JCommunity_Solo/tree/master/be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4307" y="2586170"/>
            <a:ext cx="720080" cy="245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8674" y="4509120"/>
            <a:ext cx="720080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40834" y="750482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API tree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</a:rPr>
              <a:t>교육사령부 상병 김장영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개발 배경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왜 아직도</a:t>
            </a:r>
            <a:r>
              <a:rPr lang="en-US" altLang="ko-KR" sz="1200" b="1" spc="-150" dirty="0" smtClean="0"/>
              <a:t>?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/>
              <a:t>기</a:t>
            </a:r>
            <a:r>
              <a:rPr lang="ko-KR" altLang="en-US" sz="1200" b="1" spc="-150" dirty="0" smtClean="0"/>
              <a:t>존의 한계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플랫폼 고안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err="1" smtClean="0"/>
              <a:t>중대숲</a:t>
            </a:r>
            <a:r>
              <a:rPr lang="ko-KR" altLang="en-US" sz="1200" b="1" spc="-150" dirty="0" smtClean="0"/>
              <a:t> 작명 배경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개발 </a:t>
            </a:r>
            <a:r>
              <a:rPr lang="ko-KR" altLang="en-US" sz="1200" b="1" spc="-150" dirty="0" err="1" smtClean="0"/>
              <a:t>스택</a:t>
            </a:r>
            <a:endParaRPr lang="ko-KR" altLang="en-US" sz="1200" b="1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851920" y="3428999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만약  </a:t>
            </a:r>
            <a:r>
              <a:rPr lang="ko-KR" altLang="en-US" sz="1200" b="1" spc="-150" dirty="0" err="1" smtClean="0"/>
              <a:t>중대숲이</a:t>
            </a:r>
            <a:r>
              <a:rPr lang="en-US" altLang="ko-KR" sz="1200" b="1" spc="-150" dirty="0" smtClean="0"/>
              <a:t>? 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기대 효과</a:t>
            </a:r>
          </a:p>
          <a:p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2123728" y="3430741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시연 영상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개발 문서 안내</a:t>
            </a:r>
            <a:endParaRPr lang="en-US" altLang="ko-KR" sz="1200" b="1" spc="-15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비전</a:t>
            </a:r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향후 계획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08304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모델</a:t>
            </a:r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API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63888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기대 효과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07704" y="283989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페이지 및 서비스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20072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smtClean="0">
                <a:solidFill>
                  <a:schemeClr val="bg1"/>
                </a:solidFill>
                <a:latin typeface="+mj-ea"/>
              </a:rPr>
              <a:t>향후 계획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15816" y="608400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J_COMMUNITY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20272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모델 및 </a:t>
            </a:r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API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3921" y="271681"/>
            <a:ext cx="808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왜 아직도</a:t>
            </a:r>
            <a:r>
              <a:rPr lang="en-US" altLang="ko-KR" sz="1200" b="1" spc="-150" dirty="0" smtClean="0">
                <a:solidFill>
                  <a:schemeClr val="bg1"/>
                </a:solidFill>
              </a:rPr>
              <a:t>?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971600" y="2062589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/>
              <a:t>스마트 폰 사용 허가 이후</a:t>
            </a:r>
            <a:r>
              <a:rPr lang="en-US" altLang="ko-KR" b="1" spc="-150" dirty="0" smtClean="0"/>
              <a:t>,</a:t>
            </a:r>
            <a:r>
              <a:rPr lang="ko-KR" altLang="en-US" b="1" spc="-150" dirty="0" smtClean="0"/>
              <a:t> 변화한 중대 내 소통 방식</a:t>
            </a:r>
            <a:endParaRPr lang="en-US" altLang="ko-KR" b="1" spc="-150" dirty="0" smtClean="0"/>
          </a:p>
          <a:p>
            <a:pPr algn="ctr"/>
            <a:r>
              <a:rPr lang="ko-KR" altLang="en-US" sz="1400" b="1" spc="-150" dirty="0" smtClean="0">
                <a:latin typeface="+mn-ea"/>
              </a:rPr>
              <a:t>근데 왜 아직도 마음의 편지를 화장실에서 써야 하지</a:t>
            </a:r>
            <a:r>
              <a:rPr lang="en-US" altLang="ko-KR" sz="1400" b="1" spc="-150" dirty="0">
                <a:latin typeface="+mn-ea"/>
              </a:rPr>
              <a:t> </a:t>
            </a:r>
            <a:r>
              <a:rPr lang="en-US" altLang="ko-KR" sz="1400" b="1" spc="-150" dirty="0" smtClean="0">
                <a:latin typeface="+mn-ea"/>
              </a:rPr>
              <a:t>?</a:t>
            </a:r>
            <a:endParaRPr lang="ko-KR" altLang="en-US" spc="-150" dirty="0"/>
          </a:p>
        </p:txBody>
      </p:sp>
      <p:pic>
        <p:nvPicPr>
          <p:cNvPr id="16" name="_x48549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2120" y="4581128"/>
            <a:ext cx="2160000" cy="1440000"/>
          </a:xfrm>
          <a:prstGeom prst="rect">
            <a:avLst/>
          </a:prstGeom>
          <a:noFill/>
        </p:spPr>
      </p:pic>
      <p:pic>
        <p:nvPicPr>
          <p:cNvPr id="17" name="_x485491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160" y="4581128"/>
            <a:ext cx="2124236" cy="1440000"/>
          </a:xfrm>
          <a:prstGeom prst="rect">
            <a:avLst/>
          </a:prstGeom>
          <a:noFill/>
        </p:spPr>
      </p:pic>
      <p:pic>
        <p:nvPicPr>
          <p:cNvPr id="18" name="_x18990354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4581129"/>
            <a:ext cx="2160001" cy="1440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83313" y="5661248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마음의 편지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99892" y="5691684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건의 사항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8539" y="5713279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공</a:t>
            </a:r>
            <a:r>
              <a:rPr lang="ko-KR" altLang="en-US" sz="1100" b="1" dirty="0">
                <a:solidFill>
                  <a:schemeClr val="bg1"/>
                </a:solidFill>
              </a:rPr>
              <a:t>지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사항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7178" y="3112946"/>
            <a:ext cx="648391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b="1" spc="-150" dirty="0" smtClean="0"/>
              <a:t>우리 중대</a:t>
            </a:r>
            <a:r>
              <a:rPr lang="ko-KR" altLang="en-US" b="1" spc="-150" dirty="0" smtClean="0"/>
              <a:t>를 위한 </a:t>
            </a:r>
            <a:r>
              <a:rPr lang="ko-KR" altLang="en-US" sz="2300" b="1" spc="-150" dirty="0" smtClean="0"/>
              <a:t>온라인 플랫폼</a:t>
            </a:r>
            <a:r>
              <a:rPr lang="ko-KR" altLang="en-US" b="1" spc="-150" dirty="0" smtClean="0"/>
              <a:t>이</a:t>
            </a:r>
            <a:r>
              <a:rPr lang="ko-KR" altLang="en-US" sz="2300" b="1" spc="-150" dirty="0" smtClean="0"/>
              <a:t> </a:t>
            </a:r>
            <a:r>
              <a:rPr lang="ko-KR" altLang="en-US" b="1" spc="-150" dirty="0" smtClean="0"/>
              <a:t>있다면</a:t>
            </a:r>
            <a:endParaRPr lang="en-US" altLang="ko-KR" b="1" spc="-150" dirty="0" smtClean="0"/>
          </a:p>
          <a:p>
            <a:pPr algn="r">
              <a:lnSpc>
                <a:spcPct val="150000"/>
              </a:lnSpc>
            </a:pPr>
            <a:r>
              <a:rPr lang="ko-KR" altLang="en-US" sz="2300" b="1" spc="-150" dirty="0" smtClean="0"/>
              <a:t>간편하게 소통</a:t>
            </a:r>
            <a:r>
              <a:rPr lang="ko-KR" altLang="en-US" b="1" spc="-150" dirty="0" smtClean="0"/>
              <a:t>할 수 있을 것 같은데</a:t>
            </a:r>
            <a:r>
              <a:rPr lang="en-US" altLang="ko-KR" b="1" spc="-150" dirty="0" smtClean="0"/>
              <a:t>?</a:t>
            </a:r>
            <a:r>
              <a:rPr lang="ko-KR" altLang="en-US" b="1" spc="-150" dirty="0" smtClean="0"/>
              <a:t> </a:t>
            </a:r>
            <a:endParaRPr lang="en-US" altLang="ko-KR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BACKGROUND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434" y="836712"/>
            <a:ext cx="2632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중대간부와 병사간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기존 오프라인 소통의 한계점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74651" y="1547500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b="1" dirty="0" smtClean="0"/>
              <a:t>소통방식과 사례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62223"/>
              </p:ext>
            </p:extLst>
          </p:nvPr>
        </p:nvGraphicFramePr>
        <p:xfrm>
          <a:off x="611560" y="2132856"/>
          <a:ext cx="7992888" cy="38161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3622"/>
                <a:gridCol w="6249266"/>
              </a:tblGrid>
              <a:tr h="3308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소통방식</a:t>
                      </a: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사례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41624" marR="41624" marT="11508" marB="11508" anchor="ctr"/>
                </a:tc>
              </a:tr>
              <a:tr h="73465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마음의 편지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/>
                        <a:t> - 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편지를 작성할 때 남들에게 들키지 않도록 조심해야 함</a:t>
                      </a:r>
                      <a:endParaRPr lang="en-US" altLang="ko-KR" sz="1100" dirty="0" smtClean="0"/>
                    </a:p>
                    <a:p>
                      <a:pPr algn="l"/>
                      <a:r>
                        <a:rPr lang="en-US" altLang="ko-KR" sz="1100" dirty="0" smtClean="0"/>
                        <a:t> - </a:t>
                      </a:r>
                      <a:r>
                        <a:rPr lang="ko-KR" altLang="en-US" sz="1100" dirty="0" smtClean="0"/>
                        <a:t>제출한 편지를 누군가 몰래 폐기할 수도 있음</a:t>
                      </a:r>
                      <a:endParaRPr lang="en-US" altLang="ko-KR" sz="1100" dirty="0" smtClean="0"/>
                    </a:p>
                    <a:p>
                      <a:pPr algn="l"/>
                      <a:r>
                        <a:rPr lang="en-US" altLang="ko-KR" sz="1100" dirty="0" smtClean="0"/>
                        <a:t> - 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부당한 내용의 편지를 작성한 익명의 제보자를 찾을 수 없는 경우가 발생함</a:t>
                      </a:r>
                      <a:endParaRPr lang="ko-KR" altLang="en-US" sz="1100" dirty="0"/>
                    </a:p>
                  </a:txBody>
                  <a:tcPr marL="41624" marR="41624" marT="11508" marB="11508" anchor="ctr"/>
                </a:tc>
              </a:tr>
              <a:tr h="73465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건의 사항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건의사항 중 병사들의 공감대가 가장 높은 것을 찾기 힘듦</a:t>
                      </a:r>
                      <a:endParaRPr lang="en-US" altLang="ko-KR" sz="1100" baseline="0" dirty="0" smtClean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병사들 간에도 의견이 갈리는 경우 발생</a:t>
                      </a:r>
                      <a:endParaRPr lang="ko-KR" altLang="en-US" sz="1100" dirty="0"/>
                    </a:p>
                  </a:txBody>
                  <a:tcPr marL="41624" marR="41624" marT="11508" marB="11508" anchor="ctr"/>
                </a:tc>
              </a:tr>
              <a:tr h="5764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오프라인으로 게재하는 경우 어떤 공지가 가장 급하거나 최신의 것인지 알기 힘듦</a:t>
                      </a:r>
                      <a:endParaRPr lang="en-US" altLang="ko-KR" sz="1100" baseline="0" dirty="0" smtClean="0"/>
                    </a:p>
                  </a:txBody>
                  <a:tcPr marL="41624" marR="41624" marT="11508" marB="11508" anchor="ctr"/>
                </a:tc>
              </a:tr>
              <a:tr h="14395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복귀 보고 전화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당직 사관과 병사 모두 불편함</a:t>
                      </a:r>
                      <a:endParaRPr lang="en-US" altLang="ko-KR" sz="1100" baseline="0" dirty="0" smtClean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복귀자가 몰리는 날이면 </a:t>
                      </a:r>
                      <a:r>
                        <a:rPr lang="ko-KR" altLang="en-US" sz="1100" baseline="0" dirty="0" err="1" smtClean="0"/>
                        <a:t>당직병</a:t>
                      </a:r>
                      <a:r>
                        <a:rPr lang="ko-KR" altLang="en-US" sz="1100" baseline="0" dirty="0" smtClean="0"/>
                        <a:t> 및 당직사관은 죽을 맛</a:t>
                      </a:r>
                      <a:endParaRPr lang="en-US" altLang="ko-KR" sz="1100" baseline="0" dirty="0" smtClean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 smtClean="0"/>
                        <a:t>어떤 인원이 어디까지 왔는지 정확하게 파악하기 힘듦</a:t>
                      </a:r>
                      <a:endParaRPr lang="en-US" altLang="ko-KR" sz="1100" dirty="0" smtClean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 smtClean="0"/>
                        <a:t>전화가 몰리면 응답할 사람이 없기 때문에 대기시간이 생김</a:t>
                      </a:r>
                      <a:endParaRPr lang="en-US" altLang="ko-KR" sz="1100" dirty="0" smtClean="0"/>
                    </a:p>
                  </a:txBody>
                  <a:tcPr marL="41624" marR="41624" marT="11508" marB="11508" anchor="ctr"/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23528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기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존</a:t>
            </a:r>
            <a:r>
              <a:rPr lang="ko-KR" altLang="en-US" sz="1200" b="1" spc="-150" dirty="0" smtClean="0">
                <a:solidFill>
                  <a:schemeClr val="bg1"/>
                </a:solidFill>
              </a:rPr>
              <a:t>의 한계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2242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플랫폼 고안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플랫폼 고안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중대 단위 페이지가 있다면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20072" y="1948190"/>
            <a:ext cx="21602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Admin\Desktop\사진\대시보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06153"/>
            <a:ext cx="8640960" cy="49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45840" y="2204864"/>
            <a:ext cx="23576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    </a:t>
            </a:r>
            <a:r>
              <a:rPr lang="ko-KR" altLang="en-US" sz="1400" b="1" spc="-150" dirty="0" smtClean="0">
                <a:solidFill>
                  <a:schemeClr val="bg1"/>
                </a:solidFill>
              </a:rPr>
              <a:t>온라인 소통  </a:t>
            </a:r>
            <a:endParaRPr lang="en-US" altLang="ko-KR" sz="1400" b="1" spc="-150" dirty="0" smtClean="0">
              <a:solidFill>
                <a:schemeClr val="bg1"/>
              </a:solidFill>
            </a:endParaRPr>
          </a:p>
          <a:p>
            <a:r>
              <a:rPr lang="en-US" altLang="ko-KR" b="1" spc="-150" dirty="0" smtClean="0">
                <a:solidFill>
                  <a:schemeClr val="bg1"/>
                </a:solidFill>
              </a:rPr>
              <a:t>               </a:t>
            </a:r>
            <a:r>
              <a:rPr lang="en-US" altLang="ko-KR" sz="2300" b="1" spc="-150" dirty="0" smtClean="0">
                <a:solidFill>
                  <a:schemeClr val="bg1"/>
                </a:solidFill>
              </a:rPr>
              <a:t>&amp;</a:t>
            </a:r>
          </a:p>
          <a:p>
            <a:r>
              <a:rPr lang="en-US" altLang="ko-KR" sz="1400" b="1" spc="-150" dirty="0">
                <a:solidFill>
                  <a:schemeClr val="bg1"/>
                </a:solidFill>
              </a:rPr>
              <a:t> </a:t>
            </a:r>
            <a:r>
              <a:rPr lang="en-US" altLang="ko-KR" sz="1400" b="1" spc="-150" dirty="0" smtClean="0">
                <a:solidFill>
                  <a:schemeClr val="bg1"/>
                </a:solidFill>
              </a:rPr>
              <a:t>                </a:t>
            </a:r>
            <a:r>
              <a:rPr lang="ko-KR" altLang="en-US" sz="1400" b="1" spc="-150" dirty="0" smtClean="0">
                <a:solidFill>
                  <a:schemeClr val="bg1"/>
                </a:solidFill>
              </a:rPr>
              <a:t>중대 운영 관련 기능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56176" y="2404919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300" b="1" spc="-150" dirty="0" err="1" smtClean="0">
                <a:solidFill>
                  <a:schemeClr val="bg1"/>
                </a:solidFill>
              </a:rPr>
              <a:t>DashBoard</a:t>
            </a:r>
            <a:r>
              <a:rPr lang="en-US" altLang="ko-KR" sz="23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300" b="1" spc="-150" dirty="0" smtClean="0">
                <a:solidFill>
                  <a:schemeClr val="bg1"/>
                </a:solidFill>
              </a:rPr>
              <a:t>형태의</a:t>
            </a:r>
            <a:endParaRPr lang="en-US" altLang="ko-KR" sz="2300" b="1" spc="-150" dirty="0" smtClean="0">
              <a:solidFill>
                <a:schemeClr val="bg1"/>
              </a:solidFill>
            </a:endParaRPr>
          </a:p>
          <a:p>
            <a:pPr algn="r"/>
            <a:endParaRPr lang="en-US" altLang="ko-KR" sz="500" b="1" spc="-150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1400" b="1" spc="-150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sz="1400" b="1" spc="-150" dirty="0" smtClean="0">
                <a:solidFill>
                  <a:schemeClr val="bg1"/>
                </a:solidFill>
              </a:rPr>
              <a:t> 구상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7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</a:t>
            </a:r>
            <a:r>
              <a:rPr lang="ko-KR" altLang="en-US" b="1" spc="-150" dirty="0" smtClean="0"/>
              <a:t>중대 </a:t>
            </a:r>
            <a:r>
              <a:rPr lang="en-US" altLang="ko-KR" b="1" spc="-150" dirty="0" smtClean="0"/>
              <a:t>+ (</a:t>
            </a:r>
            <a:r>
              <a:rPr lang="ko-KR" altLang="en-US" b="1" spc="-150" dirty="0" smtClean="0"/>
              <a:t>대나무</a:t>
            </a:r>
            <a:r>
              <a:rPr lang="en-US" altLang="ko-KR" b="1" spc="-150" dirty="0" smtClean="0"/>
              <a:t>)</a:t>
            </a:r>
            <a:r>
              <a:rPr lang="ko-KR" altLang="en-US" b="1" spc="-150" dirty="0" smtClean="0"/>
              <a:t>숲</a:t>
            </a:r>
            <a:endParaRPr lang="ko-KR" altLang="en-US" b="1" spc="-150" dirty="0"/>
          </a:p>
        </p:txBody>
      </p:sp>
      <p:pic>
        <p:nvPicPr>
          <p:cNvPr id="2050" name="Picture 2" descr="C:\Users\Admin\Downloads\대나무숲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80342"/>
            <a:ext cx="3800350" cy="390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중대숲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작명의 배경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20072" y="1948190"/>
            <a:ext cx="21602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27435" y="2071397"/>
            <a:ext cx="471652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500" b="1" dirty="0" smtClean="0"/>
              <a:t>한 </a:t>
            </a:r>
            <a:r>
              <a:rPr lang="ko-KR" altLang="en-US" sz="1500" b="1" dirty="0"/>
              <a:t>전래동화에서는</a:t>
            </a:r>
            <a:r>
              <a:rPr lang="ko-KR" altLang="en-US" sz="1500" dirty="0"/>
              <a:t> </a:t>
            </a:r>
            <a:endParaRPr lang="en-US" altLang="ko-KR" sz="1500" dirty="0"/>
          </a:p>
          <a:p>
            <a:pPr fontAlgn="base">
              <a:lnSpc>
                <a:spcPct val="200000"/>
              </a:lnSpc>
            </a:pPr>
            <a:r>
              <a:rPr lang="ko-KR" altLang="en-US" sz="1100" b="1" dirty="0" smtClean="0"/>
              <a:t>임금님 </a:t>
            </a:r>
            <a:r>
              <a:rPr lang="ko-KR" altLang="en-US" sz="1100" b="1" dirty="0"/>
              <a:t>귀는 당나귀 귀</a:t>
            </a:r>
            <a:r>
              <a:rPr lang="en-US" altLang="ko-KR" sz="1100" b="1" dirty="0"/>
              <a:t>!</a:t>
            </a:r>
            <a:r>
              <a:rPr lang="ko-KR" altLang="en-US" sz="1100" dirty="0"/>
              <a:t> 라는 남들에게 말 못할 이야기를 </a:t>
            </a:r>
            <a:endParaRPr lang="en-US" altLang="ko-KR" sz="1100" dirty="0" smtClean="0"/>
          </a:p>
          <a:p>
            <a:pPr fontAlgn="base">
              <a:lnSpc>
                <a:spcPct val="200000"/>
              </a:lnSpc>
            </a:pPr>
            <a:r>
              <a:rPr lang="ko-KR" altLang="en-US" sz="1300" b="1" dirty="0" err="1" smtClean="0"/>
              <a:t>대나무숲</a:t>
            </a:r>
            <a:r>
              <a:rPr lang="ko-KR" altLang="en-US" sz="1100" dirty="0" err="1" smtClean="0"/>
              <a:t>에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외쳤던 신하의 이야기가 </a:t>
            </a:r>
            <a:r>
              <a:rPr lang="ko-KR" altLang="en-US" sz="1100" dirty="0" smtClean="0"/>
              <a:t>나옵니다</a:t>
            </a:r>
            <a:r>
              <a:rPr lang="en-US" altLang="ko-KR" sz="1100" dirty="0" smtClean="0"/>
              <a:t>.</a:t>
            </a:r>
          </a:p>
          <a:p>
            <a:pPr fontAlgn="base">
              <a:lnSpc>
                <a:spcPct val="200000"/>
              </a:lnSpc>
            </a:pPr>
            <a:endParaRPr lang="en-US" altLang="ko-KR" sz="500" dirty="0"/>
          </a:p>
          <a:p>
            <a:pPr fontAlgn="base">
              <a:lnSpc>
                <a:spcPct val="200000"/>
              </a:lnSpc>
            </a:pPr>
            <a:r>
              <a:rPr lang="ko-KR" altLang="en-US" sz="1100" dirty="0" smtClean="0"/>
              <a:t>대학생들도 </a:t>
            </a:r>
            <a:r>
              <a:rPr lang="ko-KR" altLang="en-US" sz="1100" dirty="0"/>
              <a:t>전래동화처럼 </a:t>
            </a:r>
            <a:endParaRPr lang="en-US" altLang="ko-KR" sz="1100" dirty="0" smtClean="0"/>
          </a:p>
          <a:p>
            <a:pPr fontAlgn="base">
              <a:lnSpc>
                <a:spcPct val="200000"/>
              </a:lnSpc>
            </a:pPr>
            <a:r>
              <a:rPr lang="ko-KR" altLang="en-US" sz="1200" b="1" dirty="0" smtClean="0"/>
              <a:t>마음속 </a:t>
            </a:r>
            <a:r>
              <a:rPr lang="ko-KR" altLang="en-US" sz="1200" b="1" dirty="0"/>
              <a:t>이야기를 털어 놓을 수 있는 공간</a:t>
            </a:r>
            <a:r>
              <a:rPr lang="ko-KR" altLang="en-US" sz="1100" dirty="0"/>
              <a:t>이 필요했고</a:t>
            </a:r>
            <a:r>
              <a:rPr lang="en-US" altLang="ko-KR" sz="1100" dirty="0" smtClean="0"/>
              <a:t>, </a:t>
            </a:r>
          </a:p>
          <a:p>
            <a:pPr fontAlgn="base">
              <a:lnSpc>
                <a:spcPct val="200000"/>
              </a:lnSpc>
            </a:pPr>
            <a:r>
              <a:rPr lang="ko-KR" altLang="en-US" sz="1300" b="1" dirty="0" err="1" smtClean="0"/>
              <a:t>대나무숲</a:t>
            </a:r>
            <a:r>
              <a:rPr lang="ko-KR" altLang="en-US" sz="1100" dirty="0" smtClean="0"/>
              <a:t> 플랫폼을 만들어 냈습니다</a:t>
            </a:r>
            <a:r>
              <a:rPr lang="en-US" altLang="ko-KR" sz="1100" dirty="0" smtClean="0"/>
              <a:t>.</a:t>
            </a:r>
            <a:endParaRPr lang="en-US" altLang="ko-KR" sz="1600" b="1" dirty="0" smtClean="0">
              <a:latin typeface="+mj-lt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</a:rPr>
              <a:t>병사들에게도 </a:t>
            </a:r>
            <a:r>
              <a:rPr lang="ko-KR" altLang="en-US" sz="1400" b="1" dirty="0" err="1" smtClean="0">
                <a:latin typeface="+mj-lt"/>
              </a:rPr>
              <a:t>대나무숲과</a:t>
            </a:r>
            <a:r>
              <a:rPr lang="ko-KR" altLang="en-US" sz="1400" b="1" dirty="0" smtClean="0">
                <a:latin typeface="+mj-lt"/>
              </a:rPr>
              <a:t> 같은 공간이 필요합니다</a:t>
            </a:r>
            <a:endParaRPr lang="en-US" altLang="ko-KR" sz="1400" b="1" dirty="0" smtClean="0">
              <a:latin typeface="+mj-lt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3000" b="1" dirty="0" smtClean="0"/>
              <a:t>              </a:t>
            </a:r>
            <a:r>
              <a:rPr lang="ko-KR" altLang="en-US" sz="2800" b="1" dirty="0" err="1" smtClean="0"/>
              <a:t>중대숲</a:t>
            </a:r>
            <a:r>
              <a:rPr lang="ko-KR" altLang="en-US" sz="3000" b="1" dirty="0" smtClean="0"/>
              <a:t> </a:t>
            </a:r>
            <a:endParaRPr lang="ko-KR" altLang="en-US" sz="3000" b="1" dirty="0"/>
          </a:p>
        </p:txBody>
      </p:sp>
      <p:sp>
        <p:nvSpPr>
          <p:cNvPr id="21" name="직사각형 20"/>
          <p:cNvSpPr/>
          <p:nvPr/>
        </p:nvSpPr>
        <p:spPr>
          <a:xfrm>
            <a:off x="171245" y="271681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 smtClean="0">
                <a:solidFill>
                  <a:schemeClr val="bg1"/>
                </a:solidFill>
              </a:rPr>
              <a:t>중대숲</a:t>
            </a:r>
            <a:r>
              <a:rPr lang="ko-KR" altLang="en-US" sz="1200" b="1" spc="-150" dirty="0" smtClean="0">
                <a:solidFill>
                  <a:schemeClr val="bg1"/>
                </a:solidFill>
              </a:rPr>
              <a:t> 작명 배경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</a:t>
            </a:r>
            <a:r>
              <a:rPr lang="en-US" altLang="ko-KR" b="1" spc="-150" dirty="0" err="1" smtClean="0"/>
              <a:t>MongoDB</a:t>
            </a:r>
            <a:r>
              <a:rPr lang="en-US" altLang="ko-KR" b="1" spc="-150" dirty="0" smtClean="0"/>
              <a:t>, Express, Vue.js, Node.js</a:t>
            </a:r>
            <a:endParaRPr lang="ko-KR" altLang="en-US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소제목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소제목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1520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smtClean="0">
                <a:solidFill>
                  <a:schemeClr val="bg1"/>
                </a:solidFill>
              </a:rPr>
              <a:t>개발 </a:t>
            </a:r>
            <a:r>
              <a:rPr lang="ko-KR" altLang="en-US" sz="1200" b="1" spc="-150" dirty="0" err="1" smtClean="0">
                <a:solidFill>
                  <a:schemeClr val="bg1"/>
                </a:solidFill>
              </a:rPr>
              <a:t>스택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164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</a:t>
            </a:r>
            <a:r>
              <a:rPr lang="ko-KR" altLang="en-US" sz="20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스택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설명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MEVN Stack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411760" y="3717032"/>
            <a:ext cx="6231166" cy="2520280"/>
            <a:chOff x="1010061" y="1906642"/>
            <a:chExt cx="7143751" cy="2819400"/>
          </a:xfrm>
        </p:grpSpPr>
        <p:pic>
          <p:nvPicPr>
            <p:cNvPr id="4098" name="Picture 2" descr="C:\Users\Admin\Downloads\mea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1" y="1906642"/>
              <a:ext cx="7143751" cy="2819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699792" y="2852936"/>
              <a:ext cx="904205" cy="864096"/>
              <a:chOff x="2771800" y="2924944"/>
              <a:chExt cx="737019" cy="684076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2771800" y="2924944"/>
                <a:ext cx="737019" cy="6840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99" name="Picture 3" descr="C:\Users\Admin\Downloads\vu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1723" y="3025860"/>
                <a:ext cx="517172" cy="51717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100" name="Picture 4" descr="C:\Users\Admin\Downloads\stac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08"/>
          <a:stretch/>
        </p:blipFill>
        <p:spPr bwMode="auto">
          <a:xfrm>
            <a:off x="630791" y="2099200"/>
            <a:ext cx="3669538" cy="2049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572000" y="2300679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</a:t>
            </a:r>
            <a:r>
              <a:rPr lang="ko-KR" altLang="en-US" b="1" spc="-150" dirty="0" smtClean="0"/>
              <a:t>서버 개발 문서 </a:t>
            </a:r>
            <a:r>
              <a:rPr lang="en-US" altLang="ko-KR" b="1" spc="-150" dirty="0" smtClean="0"/>
              <a:t>(API &amp; Web Server)</a:t>
            </a:r>
          </a:p>
          <a:p>
            <a:endParaRPr lang="en-US" altLang="ko-KR" sz="600" b="1" spc="-150" dirty="0" smtClean="0"/>
          </a:p>
          <a:p>
            <a:r>
              <a:rPr lang="en-US" altLang="ko-KR" dirty="0">
                <a:hlinkClick r:id="rId6"/>
              </a:rPr>
              <a:t>https://github.com/osam2019/WEB_JCommunity_Solo/tree/master/be</a:t>
            </a:r>
            <a:endParaRPr lang="ko-KR" altLang="en-US" b="1" spc="-1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623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197954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/>
              <a:t>어떻게 사용하는지 한번 직접 보자</a:t>
            </a:r>
            <a:r>
              <a:rPr lang="en-US" altLang="ko-KR" sz="1400" b="1" spc="-150" dirty="0"/>
              <a:t> </a:t>
            </a:r>
            <a:r>
              <a:rPr lang="en-US" altLang="ko-KR" sz="1400" b="1" spc="-150" dirty="0" smtClean="0"/>
              <a:t>  </a:t>
            </a:r>
            <a:r>
              <a:rPr lang="ko-KR" altLang="en-US" b="1" dirty="0" smtClean="0"/>
              <a:t>시연 영상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SERVICE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9164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페이지 및 서비스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5" name="Web_JCommunity_Sol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3250" y="2420888"/>
            <a:ext cx="7644341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6562" y="271681"/>
            <a:ext cx="1063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개발 문서 안내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434" y="836712"/>
            <a:ext cx="2632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문서화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된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정보는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1268760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 repo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에 자세히 설명 되어 있습니다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3729" y="1606153"/>
            <a:ext cx="20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</a:t>
            </a:r>
            <a:r>
              <a:rPr lang="ko-KR" altLang="en-US" b="1" spc="-150" dirty="0" smtClean="0"/>
              <a:t>꼭 확인해 주세요</a:t>
            </a:r>
            <a:r>
              <a:rPr lang="en-US" altLang="ko-KR" b="1" spc="-150" dirty="0" smtClean="0"/>
              <a:t>!!</a:t>
            </a:r>
            <a:endParaRPr lang="ko-KR" altLang="en-US" b="1" spc="-150" dirty="0"/>
          </a:p>
        </p:txBody>
      </p:sp>
      <p:pic>
        <p:nvPicPr>
          <p:cNvPr id="11266" name="Picture 2" descr="C:\Users\Admin\Desktop\사진\개발문서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r="3174"/>
          <a:stretch/>
        </p:blipFill>
        <p:spPr bwMode="auto">
          <a:xfrm>
            <a:off x="427434" y="2196193"/>
            <a:ext cx="4390206" cy="41044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dmin\Desktop\사진\개발문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05" y="1268760"/>
            <a:ext cx="4299759" cy="30478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V="1">
            <a:off x="8316416" y="4316562"/>
            <a:ext cx="0" cy="6626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4817641" y="4979190"/>
            <a:ext cx="540734" cy="7459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851920" y="5725125"/>
            <a:ext cx="2952328" cy="8002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300" b="1" dirty="0" smtClean="0">
                <a:solidFill>
                  <a:schemeClr val="tx1"/>
                </a:solidFill>
              </a:rPr>
              <a:t>페이지 및 서비스</a:t>
            </a:r>
            <a:r>
              <a:rPr lang="ko-KR" altLang="en-US" sz="1100" dirty="0" smtClean="0">
                <a:solidFill>
                  <a:schemeClr val="tx1"/>
                </a:solidFill>
              </a:rPr>
              <a:t>에 </a:t>
            </a:r>
            <a:r>
              <a:rPr lang="ko-KR" altLang="en-US" sz="1100" dirty="0">
                <a:solidFill>
                  <a:schemeClr val="tx1"/>
                </a:solidFill>
              </a:rPr>
              <a:t>대한 자세한 </a:t>
            </a:r>
            <a:r>
              <a:rPr lang="ko-KR" altLang="en-US" sz="1100" dirty="0" smtClean="0">
                <a:solidFill>
                  <a:schemeClr val="tx1"/>
                </a:solidFill>
              </a:rPr>
              <a:t>설명은</a:t>
            </a:r>
            <a:endParaRPr lang="ko-KR" altLang="en-US" sz="1100" dirty="0">
              <a:solidFill>
                <a:schemeClr val="tx1"/>
              </a:solidFill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</a:rPr>
              <a:t>Main Document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r>
              <a:rPr lang="ko-KR" altLang="en-US" sz="1100" dirty="0" smtClean="0">
                <a:solidFill>
                  <a:schemeClr val="tx1"/>
                </a:solidFill>
              </a:rPr>
              <a:t>확인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en-US" altLang="ko-KR" sz="1100" dirty="0">
                <a:hlinkClick r:id="rId5"/>
              </a:rPr>
              <a:t>https://github.com/osam2019/WEB_JCommunity_Solo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28184" y="4653136"/>
            <a:ext cx="2592288" cy="8002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300" b="1" dirty="0" smtClean="0">
                <a:solidFill>
                  <a:schemeClr val="tx1"/>
                </a:solidFill>
              </a:rPr>
              <a:t>API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및 모델</a:t>
            </a:r>
            <a:r>
              <a:rPr lang="ko-KR" altLang="en-US" sz="1100" dirty="0" smtClean="0">
                <a:solidFill>
                  <a:schemeClr val="tx1"/>
                </a:solidFill>
              </a:rPr>
              <a:t>에 </a:t>
            </a:r>
            <a:r>
              <a:rPr lang="ko-KR" altLang="en-US" sz="1100" dirty="0">
                <a:solidFill>
                  <a:schemeClr val="tx1"/>
                </a:solidFill>
              </a:rPr>
              <a:t>대한 자세한 설명은</a:t>
            </a:r>
          </a:p>
          <a:p>
            <a:r>
              <a:rPr lang="en-US" altLang="ko-KR" sz="1100" b="1" dirty="0">
                <a:solidFill>
                  <a:schemeClr val="tx1"/>
                </a:solidFill>
              </a:rPr>
              <a:t>S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erver </a:t>
            </a:r>
            <a:r>
              <a:rPr lang="en-US" altLang="ko-KR" sz="1100" b="1" dirty="0">
                <a:solidFill>
                  <a:schemeClr val="tx1"/>
                </a:solidFill>
              </a:rPr>
              <a:t>D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ocument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r>
              <a:rPr lang="ko-KR" altLang="en-US" sz="1100" dirty="0" smtClean="0">
                <a:solidFill>
                  <a:schemeClr val="tx1"/>
                </a:solidFill>
              </a:rPr>
              <a:t>확인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en-US" altLang="ko-KR" sz="1100" u="sng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US" altLang="ko-KR" sz="1100" u="sng" dirty="0" smtClean="0">
                <a:solidFill>
                  <a:schemeClr val="bg1"/>
                </a:solidFill>
                <a:hlinkClick r:id="rId6"/>
              </a:rPr>
              <a:t>github.com/osam2019/WEB_JCommunity_Solo/tree/master/be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771</Words>
  <Application>Microsoft Office PowerPoint</Application>
  <PresentationFormat>화면 슬라이드 쇼(4:3)</PresentationFormat>
  <Paragraphs>253</Paragraphs>
  <Slides>17</Slides>
  <Notes>17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Admin</cp:lastModifiedBy>
  <cp:revision>46</cp:revision>
  <dcterms:created xsi:type="dcterms:W3CDTF">2016-11-03T20:47:04Z</dcterms:created>
  <dcterms:modified xsi:type="dcterms:W3CDTF">2019-10-24T22:46:41Z</dcterms:modified>
</cp:coreProperties>
</file>